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6" r:id="rId4"/>
    <p:sldMasterId id="2147483878" r:id="rId5"/>
    <p:sldMasterId id="2147483838" r:id="rId6"/>
  </p:sldMasterIdLst>
  <p:notesMasterIdLst>
    <p:notesMasterId r:id="rId27"/>
  </p:notesMasterIdLst>
  <p:handoutMasterIdLst>
    <p:handoutMasterId r:id="rId28"/>
  </p:handoutMasterIdLst>
  <p:sldIdLst>
    <p:sldId id="373" r:id="rId7"/>
    <p:sldId id="275" r:id="rId8"/>
    <p:sldId id="598" r:id="rId9"/>
    <p:sldId id="379" r:id="rId10"/>
    <p:sldId id="263" r:id="rId11"/>
    <p:sldId id="375" r:id="rId12"/>
    <p:sldId id="278" r:id="rId13"/>
    <p:sldId id="378" r:id="rId14"/>
    <p:sldId id="264" r:id="rId15"/>
    <p:sldId id="276" r:id="rId16"/>
    <p:sldId id="372" r:id="rId17"/>
    <p:sldId id="368" r:id="rId18"/>
    <p:sldId id="543" r:id="rId19"/>
    <p:sldId id="1138" r:id="rId20"/>
    <p:sldId id="1151" r:id="rId21"/>
    <p:sldId id="380" r:id="rId22"/>
    <p:sldId id="381" r:id="rId23"/>
    <p:sldId id="383" r:id="rId24"/>
    <p:sldId id="385" r:id="rId25"/>
    <p:sldId id="367" r:id="rId26"/>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urdum, Amanda V" initials="PAV" lastIdx="1" clrIdx="0">
    <p:extLst>
      <p:ext uri="{19B8F6BF-5375-455C-9EA6-DF929625EA0E}">
        <p15:presenceInfo xmlns:p15="http://schemas.microsoft.com/office/powerpoint/2012/main" userId="S-1-5-21-1606980848-790525478-725345543-201416" providerId="AD"/>
      </p:ext>
    </p:extLst>
  </p:cmAuthor>
  <p:cmAuthor id="2" name="Fearns, Sean T." initials="FST" lastIdx="9" clrIdx="1">
    <p:extLst>
      <p:ext uri="{19B8F6BF-5375-455C-9EA6-DF929625EA0E}">
        <p15:presenceInfo xmlns:p15="http://schemas.microsoft.com/office/powerpoint/2012/main" userId="Fearns, Sean 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111921"/>
    <a:srgbClr val="CE202F"/>
    <a:srgbClr val="636569"/>
    <a:srgbClr val="97C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41" autoAdjust="0"/>
    <p:restoredTop sz="64721" autoAdjust="0"/>
  </p:normalViewPr>
  <p:slideViewPr>
    <p:cSldViewPr snapToGrid="0" snapToObjects="1">
      <p:cViewPr varScale="1">
        <p:scale>
          <a:sx n="71" d="100"/>
          <a:sy n="71" d="100"/>
        </p:scale>
        <p:origin x="2556" y="7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6" d="100"/>
          <a:sy n="86" d="100"/>
        </p:scale>
        <p:origin x="386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arns, Sean T." userId="5a0fd3c1-88ac-4d3c-8006-fa137d0a44f2" providerId="ADAL" clId="{F5355C18-F41B-4E59-B180-08A910C74906}"/>
    <pc:docChg chg="delSld">
      <pc:chgData name="Fearns, Sean T." userId="5a0fd3c1-88ac-4d3c-8006-fa137d0a44f2" providerId="ADAL" clId="{F5355C18-F41B-4E59-B180-08A910C74906}" dt="2025-03-03T12:36:10.289" v="0" actId="2696"/>
      <pc:docMkLst>
        <pc:docMk/>
      </pc:docMkLst>
      <pc:sldChg chg="del">
        <pc:chgData name="Fearns, Sean T." userId="5a0fd3c1-88ac-4d3c-8006-fa137d0a44f2" providerId="ADAL" clId="{F5355C18-F41B-4E59-B180-08A910C74906}" dt="2025-03-03T12:36:10.289" v="0" actId="2696"/>
        <pc:sldMkLst>
          <pc:docMk/>
          <pc:sldMk cId="1358827998" sldId="59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Overdose Deaths</c:v>
                </c:pt>
              </c:strCache>
            </c:strRef>
          </c:tx>
          <c:spPr>
            <a:solidFill>
              <a:schemeClr val="accent1"/>
            </a:solidFill>
            <a:ln w="19050">
              <a:solidFill>
                <a:schemeClr val="bg2"/>
              </a:solidFill>
            </a:ln>
            <a:effectLst/>
          </c:spPr>
          <c:dPt>
            <c:idx val="0"/>
            <c:bubble3D val="0"/>
            <c:spPr>
              <a:solidFill>
                <a:schemeClr val="bg2"/>
              </a:solidFill>
              <a:ln w="19050">
                <a:solidFill>
                  <a:schemeClr val="bg2"/>
                </a:solidFill>
              </a:ln>
              <a:effectLst/>
            </c:spPr>
            <c:extLst>
              <c:ext xmlns:c16="http://schemas.microsoft.com/office/drawing/2014/chart" uri="{C3380CC4-5D6E-409C-BE32-E72D297353CC}">
                <c16:uniqueId val="{00000003-384A-2941-8A7A-1467E10706D5}"/>
              </c:ext>
            </c:extLst>
          </c:dPt>
          <c:dPt>
            <c:idx val="1"/>
            <c:bubble3D val="0"/>
            <c:spPr>
              <a:solidFill>
                <a:schemeClr val="accent2"/>
              </a:solidFill>
              <a:ln w="19050">
                <a:solidFill>
                  <a:schemeClr val="bg2"/>
                </a:solidFill>
              </a:ln>
              <a:effectLst/>
            </c:spPr>
            <c:extLst>
              <c:ext xmlns:c16="http://schemas.microsoft.com/office/drawing/2014/chart" uri="{C3380CC4-5D6E-409C-BE32-E72D297353CC}">
                <c16:uniqueId val="{00000004-384A-2941-8A7A-1467E10706D5}"/>
              </c:ext>
            </c:extLst>
          </c:dPt>
          <c:dLbls>
            <c:dLbl>
              <c:idx val="0"/>
              <c:delete val="1"/>
              <c:extLst>
                <c:ext xmlns:c15="http://schemas.microsoft.com/office/drawing/2012/chart" uri="{CE6537A1-D6FC-4f65-9D91-7224C49458BB}"/>
                <c:ext xmlns:c16="http://schemas.microsoft.com/office/drawing/2014/chart" uri="{C3380CC4-5D6E-409C-BE32-E72D297353CC}">
                  <c16:uniqueId val="{00000003-384A-2941-8A7A-1467E10706D5}"/>
                </c:ext>
              </c:extLst>
            </c:dLbl>
            <c:dLbl>
              <c:idx val="1"/>
              <c:layout>
                <c:manualLayout>
                  <c:x val="0.19828822293320852"/>
                  <c:y val="0.16077885672704079"/>
                </c:manualLayout>
              </c:layout>
              <c:tx>
                <c:rich>
                  <a:bodyPr rot="0" spcFirstLastPara="1" vertOverflow="clip" horzOverflow="clip" vert="horz" wrap="square" lIns="38100" tIns="19050" rIns="38100" bIns="19050" anchor="ctr" anchorCtr="0">
                    <a:noAutofit/>
                  </a:bodyPr>
                  <a:lstStyle/>
                  <a:p>
                    <a:pPr algn="l">
                      <a:defRPr sz="1197" b="0" i="0" u="none" strike="noStrike" kern="1200" baseline="0">
                        <a:solidFill>
                          <a:schemeClr val="dk1">
                            <a:lumMod val="65000"/>
                            <a:lumOff val="35000"/>
                          </a:schemeClr>
                        </a:solidFill>
                        <a:latin typeface="+mn-lt"/>
                        <a:ea typeface="+mn-ea"/>
                        <a:cs typeface="+mn-cs"/>
                      </a:defRPr>
                    </a:pPr>
                    <a:r>
                      <a:rPr lang="en-US" sz="2400" b="1" i="0" dirty="0">
                        <a:solidFill>
                          <a:schemeClr val="accent2"/>
                        </a:solidFill>
                        <a:latin typeface="Public Sans" pitchFamily="2" charset="77"/>
                      </a:rPr>
                      <a:t>31%</a:t>
                    </a:r>
                    <a:r>
                      <a:rPr lang="en-US" baseline="0" dirty="0"/>
                      <a:t> </a:t>
                    </a:r>
                    <a:fld id="{C96B0148-640E-C84D-A0CC-73A1C0CA1ABB}" type="CATEGORYNAME">
                      <a:rPr lang="en-US" sz="1600" b="0" i="0" baseline="0">
                        <a:solidFill>
                          <a:schemeClr val="tx2"/>
                        </a:solidFill>
                        <a:latin typeface="Public Sans" pitchFamily="2" charset="77"/>
                      </a:rPr>
                      <a:pPr algn="l">
                        <a:defRPr/>
                      </a:pPr>
                      <a:t>[CATEGORY NAME]</a:t>
                    </a:fld>
                    <a:endParaRPr lang="en-US" baseline="0" dirty="0"/>
                  </a:p>
                </c:rich>
              </c:tx>
              <c:spPr>
                <a:xfrm>
                  <a:off x="8285184" y="1951691"/>
                  <a:ext cx="3050932" cy="923447"/>
                </a:xfr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0">
                  <a:noAutofit/>
                </a:bodyPr>
                <a:lstStyle/>
                <a:p>
                  <a:pPr algn="l">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82906"/>
                        <a:gd name="adj2" fmla="val -22280"/>
                      </a:avLst>
                    </a:prstGeom>
                    <a:noFill/>
                    <a:ln>
                      <a:noFill/>
                    </a:ln>
                  </c15:spPr>
                  <c15:layout>
                    <c:manualLayout>
                      <c:w val="0.30501419417804937"/>
                      <c:h val="0.19162970679295807"/>
                    </c:manualLayout>
                  </c15:layout>
                  <c15:dlblFieldTable/>
                  <c15:showDataLabelsRange val="1"/>
                </c:ext>
                <c:ext xmlns:c16="http://schemas.microsoft.com/office/drawing/2014/chart" uri="{C3380CC4-5D6E-409C-BE32-E72D297353CC}">
                  <c16:uniqueId val="{00000004-384A-2941-8A7A-1467E10706D5}"/>
                </c:ext>
              </c:extLst>
            </c:dLbl>
            <c:dLbl>
              <c:idx val="2"/>
              <c:layout>
                <c:manualLayout>
                  <c:x val="-0.17877027763016601"/>
                  <c:y val="-6.5883855375875197E-2"/>
                </c:manualLayout>
              </c:layout>
              <c:tx>
                <c:rich>
                  <a:bodyPr rot="0" spcFirstLastPara="1" vertOverflow="clip" horzOverflow="clip" vert="horz" wrap="square" lIns="38100" tIns="19050" rIns="38100" bIns="19050" anchor="ctr" anchorCtr="0">
                    <a:noAutofit/>
                  </a:bodyPr>
                  <a:lstStyle/>
                  <a:p>
                    <a:pPr algn="l">
                      <a:defRPr sz="1600" b="0" i="0" u="none" strike="noStrike" kern="1200" baseline="0">
                        <a:solidFill>
                          <a:schemeClr val="dk1">
                            <a:lumMod val="65000"/>
                            <a:lumOff val="35000"/>
                          </a:schemeClr>
                        </a:solidFill>
                        <a:latin typeface="Public Sans" pitchFamily="2" charset="77"/>
                        <a:ea typeface="+mn-ea"/>
                        <a:cs typeface="+mn-cs"/>
                      </a:defRPr>
                    </a:pPr>
                    <a:r>
                      <a:rPr lang="en-US" sz="2400" b="1" i="0" dirty="0">
                        <a:solidFill>
                          <a:schemeClr val="tx1"/>
                        </a:solidFill>
                        <a:latin typeface="Public Sans" pitchFamily="2" charset="77"/>
                      </a:rPr>
                      <a:t>67%</a:t>
                    </a:r>
                    <a:r>
                      <a:rPr lang="en-US" sz="1600" b="0" i="0" baseline="0" dirty="0">
                        <a:latin typeface="Public Sans" pitchFamily="2" charset="77"/>
                      </a:rPr>
                      <a:t> </a:t>
                    </a:r>
                    <a:fld id="{5FFB3EB4-6E52-AC4E-8427-54E695E3E6DD}" type="CATEGORYNAME">
                      <a:rPr lang="en-US" sz="1600" b="0" i="0" baseline="0" dirty="0">
                        <a:solidFill>
                          <a:schemeClr val="tx2"/>
                        </a:solidFill>
                        <a:latin typeface="Public Sans" pitchFamily="2" charset="77"/>
                      </a:rPr>
                      <a:pPr algn="l">
                        <a:defRPr sz="1600">
                          <a:latin typeface="Public Sans" pitchFamily="2" charset="77"/>
                        </a:defRPr>
                      </a:pPr>
                      <a:t>[CATEGORY NAME]</a:t>
                    </a:fld>
                    <a:endParaRPr lang="en-US" sz="1600" b="0" i="0" baseline="0" dirty="0">
                      <a:latin typeface="Public Sans" pitchFamily="2" charset="77"/>
                    </a:endParaRPr>
                  </a:p>
                </c:rich>
              </c:tx>
              <c:spPr>
                <a:xfrm>
                  <a:off x="312818" y="2228387"/>
                  <a:ext cx="2813128" cy="948848"/>
                </a:xfr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0">
                  <a:noAutofit/>
                </a:bodyPr>
                <a:lstStyle/>
                <a:p>
                  <a:pPr algn="l">
                    <a:defRPr sz="1600" b="0" i="0" u="none" strike="noStrike" kern="1200" baseline="0">
                      <a:solidFill>
                        <a:schemeClr val="dk1">
                          <a:lumMod val="65000"/>
                          <a:lumOff val="35000"/>
                        </a:schemeClr>
                      </a:solidFill>
                      <a:latin typeface="Public Sans" pitchFamily="2" charset="77"/>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78102"/>
                        <a:gd name="adj2" fmla="val 23824"/>
                      </a:avLst>
                    </a:prstGeom>
                    <a:noFill/>
                    <a:ln>
                      <a:noFill/>
                    </a:ln>
                  </c15:spPr>
                  <c15:layout>
                    <c:manualLayout>
                      <c:w val="0.26797436703104649"/>
                      <c:h val="0.19690070470228385"/>
                    </c:manualLayout>
                  </c15:layout>
                  <c15:dlblFieldTable/>
                  <c15:showDataLabelsRange val="1"/>
                </c:ext>
                <c:ext xmlns:c16="http://schemas.microsoft.com/office/drawing/2014/chart" uri="{C3380CC4-5D6E-409C-BE32-E72D297353CC}">
                  <c16:uniqueId val="{00000002-384A-2941-8A7A-1467E10706D5}"/>
                </c:ext>
              </c:extLst>
            </c:dLbl>
            <c:spPr>
              <a:no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ext>
            </c:extLst>
          </c:dLbls>
          <c:cat>
            <c:strRef>
              <c:f>Sheet1!$A$2:$A$4</c:f>
              <c:strCache>
                <c:ptCount val="3"/>
                <c:pt idx="0">
                  <c:v>Unknown</c:v>
                </c:pt>
                <c:pt idx="1">
                  <c:v>involved psychostimulants, primarily methamphetamine</c:v>
                </c:pt>
                <c:pt idx="2">
                  <c:v>involved synthetic opioids, primarily fentanyl</c:v>
                </c:pt>
              </c:strCache>
            </c:strRef>
          </c:cat>
          <c:val>
            <c:numRef>
              <c:f>Sheet1!$B$2:$B$4</c:f>
              <c:numCache>
                <c:formatCode>0%</c:formatCode>
                <c:ptCount val="3"/>
                <c:pt idx="0">
                  <c:v>0.08</c:v>
                </c:pt>
                <c:pt idx="1">
                  <c:v>0.28000000000000003</c:v>
                </c:pt>
                <c:pt idx="2">
                  <c:v>0.64</c:v>
                </c:pt>
              </c:numCache>
            </c:numRef>
          </c:val>
          <c:extLst>
            <c:ext xmlns:c15="http://schemas.microsoft.com/office/drawing/2012/chart" uri="{02D57815-91ED-43cb-92C2-25804820EDAC}">
              <c15:datalabelsRange>
                <c15:f>Sheet1!$B$2:$B$4</c15:f>
                <c15:dlblRangeCache>
                  <c:ptCount val="3"/>
                  <c:pt idx="0">
                    <c:v>8%</c:v>
                  </c:pt>
                  <c:pt idx="1">
                    <c:v>28%</c:v>
                  </c:pt>
                  <c:pt idx="2">
                    <c:v>64%</c:v>
                  </c:pt>
                </c15:dlblRangeCache>
              </c15:datalabelsRange>
            </c:ext>
            <c:ext xmlns:c16="http://schemas.microsoft.com/office/drawing/2014/chart" uri="{C3380CC4-5D6E-409C-BE32-E72D297353CC}">
              <c16:uniqueId val="{00000000-384A-2941-8A7A-1467E10706D5}"/>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0.37811</cdr:x>
      <cdr:y>0.45159</cdr:y>
    </cdr:from>
    <cdr:to>
      <cdr:x>0.62189</cdr:x>
      <cdr:y>0.59074</cdr:y>
    </cdr:to>
    <cdr:sp macro="" textlink="">
      <cdr:nvSpPr>
        <cdr:cNvPr id="2" name="TextBox 1">
          <a:extLst xmlns:a="http://schemas.openxmlformats.org/drawingml/2006/main">
            <a:ext uri="{FF2B5EF4-FFF2-40B4-BE49-F238E27FC236}">
              <a16:creationId xmlns:a16="http://schemas.microsoft.com/office/drawing/2014/main" id="{10A14968-8E81-DB40-A407-15E3FEB70E81}"/>
            </a:ext>
          </a:extLst>
        </cdr:cNvPr>
        <cdr:cNvSpPr txBox="1"/>
      </cdr:nvSpPr>
      <cdr:spPr>
        <a:xfrm xmlns:a="http://schemas.openxmlformats.org/drawingml/2006/main">
          <a:off x="4286983" y="2175783"/>
          <a:ext cx="2763959" cy="6704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4000" b="1" dirty="0">
              <a:solidFill>
                <a:schemeClr val="accent2"/>
              </a:solidFill>
              <a:latin typeface="Public Sans" pitchFamily="2" charset="77"/>
            </a:rPr>
            <a:t>&gt; 100,000</a:t>
          </a:r>
        </a:p>
      </cdr:txBody>
    </cdr:sp>
  </cdr:relSizeAnchor>
  <cdr:relSizeAnchor xmlns:cdr="http://schemas.openxmlformats.org/drawingml/2006/chartDrawing">
    <cdr:from>
      <cdr:x>0.37811</cdr:x>
      <cdr:y>0.59205</cdr:y>
    </cdr:from>
    <cdr:to>
      <cdr:x>0.62189</cdr:x>
      <cdr:y>0.73121</cdr:y>
    </cdr:to>
    <cdr:sp macro="" textlink="">
      <cdr:nvSpPr>
        <cdr:cNvPr id="3" name="TextBox 2">
          <a:extLst xmlns:a="http://schemas.openxmlformats.org/drawingml/2006/main">
            <a:ext uri="{FF2B5EF4-FFF2-40B4-BE49-F238E27FC236}">
              <a16:creationId xmlns:a16="http://schemas.microsoft.com/office/drawing/2014/main" id="{DC4386B6-FA13-C147-B82D-F681131AF31B}"/>
            </a:ext>
          </a:extLst>
        </cdr:cNvPr>
        <cdr:cNvSpPr txBox="1"/>
      </cdr:nvSpPr>
      <cdr:spPr>
        <a:xfrm xmlns:a="http://schemas.openxmlformats.org/drawingml/2006/main">
          <a:off x="4286983" y="2852530"/>
          <a:ext cx="2763959" cy="6704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solidFill>
                <a:schemeClr val="accent2"/>
              </a:solidFill>
              <a:latin typeface="Public Sans" pitchFamily="2" charset="77"/>
            </a:rPr>
            <a:t>Drug overdose deaths over the last year</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13CB28A7-CDAA-4D97-A974-258E2BB83944}" type="datetimeFigureOut">
              <a:rPr lang="en-US" smtClean="0"/>
              <a:t>3/3/2025</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AFF8709-DC5E-4D68-BA15-9C30C54F7B61}" type="slidenum">
              <a:rPr lang="en-US" smtClean="0"/>
              <a:t>‹#›</a:t>
            </a:fld>
            <a:endParaRPr lang="en-US"/>
          </a:p>
        </p:txBody>
      </p:sp>
    </p:spTree>
    <p:extLst>
      <p:ext uri="{BB962C8B-B14F-4D97-AF65-F5344CB8AC3E}">
        <p14:creationId xmlns:p14="http://schemas.microsoft.com/office/powerpoint/2010/main" val="2409193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54A1E25-34C1-442D-8048-BEC824B6C841}" type="datetimeFigureOut">
              <a:rPr lang="en-US" smtClean="0"/>
              <a:t>3/3/2025</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B3478273-6C31-4210-875F-5930F018A88E}" type="slidenum">
              <a:rPr lang="en-US" smtClean="0"/>
              <a:t>‹#›</a:t>
            </a:fld>
            <a:endParaRPr lang="en-US" dirty="0"/>
          </a:p>
        </p:txBody>
      </p:sp>
    </p:spTree>
    <p:extLst>
      <p:ext uri="{BB962C8B-B14F-4D97-AF65-F5344CB8AC3E}">
        <p14:creationId xmlns:p14="http://schemas.microsoft.com/office/powerpoint/2010/main" val="294980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Localize your welcome page….</a:t>
            </a:r>
          </a:p>
          <a:p>
            <a:r>
              <a:rPr lang="en-US" dirty="0"/>
              <a:t>Explain who DEA is and what we do</a:t>
            </a:r>
          </a:p>
          <a:p>
            <a:r>
              <a:rPr lang="en-US" dirty="0"/>
              <a:t>Here to talk about the threat to our community from fake pills and fentanyl</a:t>
            </a:r>
          </a:p>
          <a:p>
            <a:endParaRPr lang="en-US" dirty="0"/>
          </a:p>
          <a:p>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1</a:t>
            </a:fld>
            <a:endParaRPr lang="en-US" dirty="0"/>
          </a:p>
        </p:txBody>
      </p:sp>
    </p:spTree>
    <p:extLst>
      <p:ext uri="{BB962C8B-B14F-4D97-AF65-F5344CB8AC3E}">
        <p14:creationId xmlns:p14="http://schemas.microsoft.com/office/powerpoint/2010/main" val="1087856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Medical grade fentanyl is made in a clean controlled laboratory, like this one, with strict regulations and taken in hospitals or nursing homes under strict medical care.</a:t>
            </a:r>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11</a:t>
            </a:fld>
            <a:endParaRPr lang="en-US" dirty="0"/>
          </a:p>
        </p:txBody>
      </p:sp>
    </p:spTree>
    <p:extLst>
      <p:ext uri="{BB962C8B-B14F-4D97-AF65-F5344CB8AC3E}">
        <p14:creationId xmlns:p14="http://schemas.microsoft.com/office/powerpoint/2010/main" val="3808177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aren’t talking about medical grade fentanyl.  </a:t>
            </a:r>
          </a:p>
          <a:p>
            <a:r>
              <a:rPr lang="en-US" dirty="0"/>
              <a:t>We are talking about illicit fentanyl made in places like jungles, and warehouses, and garages.</a:t>
            </a:r>
          </a:p>
          <a:p>
            <a:endParaRPr lang="en-US" dirty="0"/>
          </a:p>
          <a:p>
            <a:r>
              <a:rPr lang="en-US" dirty="0"/>
              <a:t>There is no quality control in these operations.  There is also no regard for human lives.  There is no telling how much fentanyl will end up in one pill.  </a:t>
            </a:r>
          </a:p>
          <a:p>
            <a:r>
              <a:rPr lang="en-US" dirty="0"/>
              <a:t> </a:t>
            </a:r>
          </a:p>
        </p:txBody>
      </p:sp>
      <p:sp>
        <p:nvSpPr>
          <p:cNvPr id="4" name="Slide Number Placeholder 3"/>
          <p:cNvSpPr>
            <a:spLocks noGrp="1"/>
          </p:cNvSpPr>
          <p:nvPr>
            <p:ph type="sldNum" sz="quarter" idx="5"/>
          </p:nvPr>
        </p:nvSpPr>
        <p:spPr/>
        <p:txBody>
          <a:bodyPr/>
          <a:lstStyle/>
          <a:p>
            <a:fld id="{B3478273-6C31-4210-875F-5930F018A88E}" type="slidenum">
              <a:rPr lang="en-US" smtClean="0"/>
              <a:t>12</a:t>
            </a:fld>
            <a:endParaRPr lang="en-US" dirty="0"/>
          </a:p>
        </p:txBody>
      </p:sp>
    </p:spTree>
    <p:extLst>
      <p:ext uri="{BB962C8B-B14F-4D97-AF65-F5344CB8AC3E}">
        <p14:creationId xmlns:p14="http://schemas.microsoft.com/office/powerpoint/2010/main" val="123899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 is actively targeting the two Mexico-based drug cartels that are responsible for most of the fentanyl being trafficked into American communities. They are the Sinaloa and Jalisco cartels and their criminal work reaches across the U.S.</a:t>
            </a:r>
          </a:p>
        </p:txBody>
      </p:sp>
      <p:sp>
        <p:nvSpPr>
          <p:cNvPr id="4" name="Slide Number Placeholder 3"/>
          <p:cNvSpPr>
            <a:spLocks noGrp="1"/>
          </p:cNvSpPr>
          <p:nvPr>
            <p:ph type="sldNum" sz="quarter" idx="5"/>
          </p:nvPr>
        </p:nvSpPr>
        <p:spPr/>
        <p:txBody>
          <a:bodyPr/>
          <a:lstStyle/>
          <a:p>
            <a:fld id="{B3478273-6C31-4210-875F-5930F018A88E}" type="slidenum">
              <a:rPr lang="en-US" smtClean="0"/>
              <a:t>14</a:t>
            </a:fld>
            <a:endParaRPr lang="en-US" dirty="0"/>
          </a:p>
        </p:txBody>
      </p:sp>
    </p:spTree>
    <p:extLst>
      <p:ext uri="{BB962C8B-B14F-4D97-AF65-F5344CB8AC3E}">
        <p14:creationId xmlns:p14="http://schemas.microsoft.com/office/powerpoint/2010/main" val="1152180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417" indent="0">
              <a:buNone/>
            </a:pPr>
            <a:r>
              <a:rPr lang="en-US" dirty="0"/>
              <a:t>Here is an infographic that shows you the supply chain that illicit fentanyl takes on its way to American cities and towns. It starts with precursor chemicals from China that are smuggled to Mexico. In Mexico, those chemicals are manufactured into fake pills made to look like legitimate pharmaceuticals. From there, the pills are smuggled into American communities and distributed to individuals. The final step is that the profits made from the sale of these poisons are laundered back to the drug cartels and their suppliers. </a:t>
            </a:r>
          </a:p>
        </p:txBody>
      </p:sp>
    </p:spTree>
    <p:extLst>
      <p:ext uri="{BB962C8B-B14F-4D97-AF65-F5344CB8AC3E}">
        <p14:creationId xmlns:p14="http://schemas.microsoft.com/office/powerpoint/2010/main" val="3238438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Social media sites, popular with high </a:t>
            </a:r>
            <a:r>
              <a:rPr lang="en-US" dirty="0" err="1"/>
              <a:t>schoolers</a:t>
            </a:r>
            <a:r>
              <a:rPr lang="en-US" dirty="0"/>
              <a:t> and young adults to share stories and pictures, have also become popular platforms for drug trafficking organizations who use the sites to sell their illicit drugs.</a:t>
            </a:r>
          </a:p>
        </p:txBody>
      </p:sp>
      <p:sp>
        <p:nvSpPr>
          <p:cNvPr id="4" name="Slide Number Placeholder 3"/>
          <p:cNvSpPr>
            <a:spLocks noGrp="1"/>
          </p:cNvSpPr>
          <p:nvPr>
            <p:ph type="sldNum" sz="quarter" idx="10"/>
          </p:nvPr>
        </p:nvSpPr>
        <p:spPr/>
        <p:txBody>
          <a:bodyPr/>
          <a:lstStyle/>
          <a:p>
            <a:fld id="{B3478273-6C31-4210-875F-5930F018A88E}" type="slidenum">
              <a:rPr lang="en-US" smtClean="0"/>
              <a:t>16</a:t>
            </a:fld>
            <a:endParaRPr lang="en-US" dirty="0"/>
          </a:p>
        </p:txBody>
      </p:sp>
    </p:spTree>
    <p:extLst>
      <p:ext uri="{BB962C8B-B14F-4D97-AF65-F5344CB8AC3E}">
        <p14:creationId xmlns:p14="http://schemas.microsoft.com/office/powerpoint/2010/main" val="839798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Drug traffickers</a:t>
            </a:r>
            <a:r>
              <a:rPr lang="en-US" baseline="0" dirty="0"/>
              <a:t> and those seeking these drugs are using a whole language of </a:t>
            </a:r>
            <a:r>
              <a:rPr lang="en-US" baseline="0" dirty="0" err="1"/>
              <a:t>emojis</a:t>
            </a:r>
            <a:r>
              <a:rPr lang="en-US" baseline="0" dirty="0"/>
              <a:t> on social media to communicate about selling and buying these drugs.</a:t>
            </a:r>
          </a:p>
          <a:p>
            <a:endParaRPr lang="en-US" baseline="0" dirty="0"/>
          </a:p>
          <a:p>
            <a:pPr defTabSz="931774">
              <a:defRPr/>
            </a:pPr>
            <a:r>
              <a:rPr lang="en-US" dirty="0">
                <a:latin typeface="Arial" panose="020B0604020202020204" pitchFamily="34" charset="0"/>
                <a:ea typeface="Calibri" panose="020F0502020204030204" pitchFamily="34" charset="0"/>
                <a:cs typeface="Arial" panose="020B0604020202020204" pitchFamily="34" charset="0"/>
              </a:rPr>
              <a:t>Monitoring for suspicious text messages on social media or cash app posts could spark an important, and potentially life-saving, conversation.</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t>DEA works with social media and internet companies to provide information that will help them better understand how dangerous drug traffickers operate in their space.</a:t>
            </a:r>
          </a:p>
          <a:p>
            <a:pPr defTabSz="931774">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3478273-6C31-4210-875F-5930F018A88E}" type="slidenum">
              <a:rPr lang="en-US" smtClean="0"/>
              <a:t>17</a:t>
            </a:fld>
            <a:endParaRPr lang="en-US" dirty="0"/>
          </a:p>
        </p:txBody>
      </p:sp>
    </p:spTree>
    <p:extLst>
      <p:ext uri="{BB962C8B-B14F-4D97-AF65-F5344CB8AC3E}">
        <p14:creationId xmlns:p14="http://schemas.microsoft.com/office/powerpoint/2010/main" val="1060024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r>
              <a:rPr lang="en-US" sz="1400" dirty="0"/>
              <a:t>DEA has launched “One Pill Can Kill” awareness campaign. Please help us spread the word.</a:t>
            </a:r>
          </a:p>
          <a:p>
            <a:endParaRPr lang="en-US" sz="1400" dirty="0"/>
          </a:p>
          <a:p>
            <a:pPr defTabSz="931774">
              <a:defRPr/>
            </a:pPr>
            <a:r>
              <a:rPr lang="en-US" sz="1400" dirty="0"/>
              <a:t>Educate the general public about the dangers associated with fake pills.</a:t>
            </a:r>
          </a:p>
          <a:p>
            <a:pPr defTabSz="931774">
              <a:defRPr/>
            </a:pPr>
            <a:endParaRPr lang="en-US" sz="1400" dirty="0"/>
          </a:p>
          <a:p>
            <a:pPr defTabSz="950969">
              <a:defRPr/>
            </a:pPr>
            <a:r>
              <a:rPr lang="en-US" sz="1400" dirty="0"/>
              <a:t>Connect people with information and resources related to fake pills, fentanyl, and methamphetamine in an effort to drive down overdose deaths.</a:t>
            </a:r>
          </a:p>
          <a:p>
            <a:pPr marL="0" indent="0" defTabSz="950969">
              <a:buFont typeface="Arial" panose="020B0604020202020204" pitchFamily="34" charset="0"/>
              <a:buNone/>
              <a:defRPr/>
            </a:pPr>
            <a:endParaRPr lang="en-US" sz="1400" dirty="0"/>
          </a:p>
          <a:p>
            <a:pPr defTabSz="950969">
              <a:defRPr/>
            </a:pPr>
            <a:r>
              <a:rPr lang="en-US" sz="1400" dirty="0"/>
              <a:t>Partner with local, state and federal law enforcement, prevention and public health organizations to elevate the awareness of these dangerous and potentially deadly counterfeit pills.</a:t>
            </a:r>
          </a:p>
          <a:p>
            <a:pPr defTabSz="931774">
              <a:defRPr/>
            </a:pPr>
            <a:endParaRPr lang="en-US" sz="1400" dirty="0"/>
          </a:p>
          <a:p>
            <a:endParaRPr lang="en-US" sz="1400" dirty="0"/>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18</a:t>
            </a:fld>
            <a:endParaRPr lang="en-US" dirty="0"/>
          </a:p>
        </p:txBody>
      </p:sp>
    </p:spTree>
    <p:extLst>
      <p:ext uri="{BB962C8B-B14F-4D97-AF65-F5344CB8AC3E}">
        <p14:creationId xmlns:p14="http://schemas.microsoft.com/office/powerpoint/2010/main" val="2609772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pPr marL="178307" indent="-178307" defTabSz="950969">
              <a:buFont typeface="Arial" panose="020B0604020202020204" pitchFamily="34" charset="0"/>
              <a:buChar char="•"/>
              <a:defRPr/>
            </a:pPr>
            <a:r>
              <a:rPr lang="en-US" sz="1400" dirty="0"/>
              <a:t>Encourage people to only use medications as they are prescribed to them by a licensed medical provider and dispensed by a trusted pharmacy.</a:t>
            </a:r>
          </a:p>
          <a:p>
            <a:pPr marL="0" indent="0" defTabSz="950969">
              <a:buFont typeface="Arial" panose="020B0604020202020204" pitchFamily="34" charset="0"/>
              <a:buNone/>
              <a:defRPr/>
            </a:pPr>
            <a:endParaRPr lang="en-US" sz="1400" dirty="0"/>
          </a:p>
          <a:p>
            <a:pPr marL="178307" indent="-178307" defTabSz="950969">
              <a:buFont typeface="Arial" panose="020B0604020202020204" pitchFamily="34" charset="0"/>
              <a:buChar char="•"/>
              <a:defRPr/>
            </a:pPr>
            <a:r>
              <a:rPr lang="en-US" sz="1400" dirty="0"/>
              <a:t>Remind people to protect themselves from diversion by securing their prescription medications and cleaning out their medicine cabinets at least twice a year.</a:t>
            </a:r>
          </a:p>
          <a:p>
            <a:pPr marL="0" indent="0" defTabSz="950969">
              <a:buFont typeface="Arial" panose="020B0604020202020204" pitchFamily="34" charset="0"/>
              <a:buNone/>
              <a:defRPr/>
            </a:pPr>
            <a:endParaRPr lang="en-US" sz="1400" dirty="0"/>
          </a:p>
          <a:p>
            <a:pPr defTabSz="950969">
              <a:defRPr/>
            </a:pPr>
            <a:r>
              <a:rPr lang="en-US" sz="1400" u="sng" dirty="0"/>
              <a:t>Key Messages</a:t>
            </a:r>
            <a:endParaRPr lang="en-US" sz="1400" dirty="0"/>
          </a:p>
          <a:p>
            <a:pPr marL="237742" indent="-237742" defTabSz="950969">
              <a:buFont typeface="+mj-lt"/>
              <a:buAutoNum type="arabicPeriod"/>
              <a:defRPr/>
            </a:pPr>
            <a:r>
              <a:rPr lang="en-US" dirty="0"/>
              <a:t>The drug overdose crisis in the United States is a clear and present public health, public safety, and national security threat.</a:t>
            </a:r>
          </a:p>
          <a:p>
            <a:pPr marL="237742" indent="-237742" defTabSz="950969">
              <a:buFont typeface="+mj-lt"/>
              <a:buAutoNum type="arabicPeriod"/>
              <a:defRPr/>
            </a:pPr>
            <a:r>
              <a:rPr lang="en-US" sz="1400" dirty="0"/>
              <a:t>One Pill Can Kill. Don’t take this warning lightly. It only takes one counterfeit pill, with a lethal dose of fentanyl, to kill you.</a:t>
            </a:r>
          </a:p>
          <a:p>
            <a:pPr marL="237742" indent="-237742" defTabSz="950969">
              <a:buFont typeface="+mj-lt"/>
              <a:buAutoNum type="arabicPeriod"/>
              <a:defRPr/>
            </a:pPr>
            <a:r>
              <a:rPr lang="en-US" sz="1400" dirty="0"/>
              <a:t>Only take medications that were prescribed to you by a trusted medical professional and dispensed by a licensed pharmacist.</a:t>
            </a:r>
          </a:p>
          <a:p>
            <a:pPr marL="237742" indent="-237742" defTabSz="950969">
              <a:buFont typeface="+mj-lt"/>
              <a:buAutoNum type="arabicPeriod"/>
              <a:defRPr/>
            </a:pPr>
            <a:r>
              <a:rPr lang="en-US" sz="1400" dirty="0"/>
              <a:t>Transnational Drug Trafficking Organizations have capitalized on the opioid epidemic and prescription drug misuse by flooding the United States with mass quantities of counterfeit prescription pills.</a:t>
            </a:r>
          </a:p>
          <a:p>
            <a:pPr marL="237742" indent="-237742" defTabSz="950969">
              <a:buFont typeface="+mj-lt"/>
              <a:buAutoNum type="arabicPeriod"/>
              <a:defRPr/>
            </a:pPr>
            <a:r>
              <a:rPr lang="en-US" sz="1400" dirty="0"/>
              <a:t>DEA will continue its mission to target the most dangerous individuals and organizations who are causing harm in our neighborhoods and communities; we are dedicated to reducing drug-related violence; and we must do our part to lower drug overdose deaths.</a:t>
            </a:r>
          </a:p>
          <a:p>
            <a:pPr marL="237742" indent="-237742" defTabSz="950969">
              <a:buFont typeface="+mj-lt"/>
              <a:buAutoNum type="arabicPeriod"/>
              <a:defRPr/>
            </a:pPr>
            <a:r>
              <a:rPr lang="en-US" sz="1400" dirty="0"/>
              <a:t>Social media sites, popular with high schoolers and young adults, to share stories and pictures have also become popular platforms for drug trafficking organizations who use the sites to sell their illicit drugs.</a:t>
            </a:r>
          </a:p>
          <a:p>
            <a:pPr marL="237742" indent="-237742" defTabSz="950969">
              <a:buFont typeface="+mj-lt"/>
              <a:buAutoNum type="arabicPeriod"/>
              <a:defRPr/>
            </a:pPr>
            <a:r>
              <a:rPr lang="en-US" sz="1400" dirty="0"/>
              <a:t>DEA works with social media and internet companies to provide information that will help them better understand how dangerous drug traffickers operate in their space.</a:t>
            </a:r>
          </a:p>
          <a:p>
            <a:pPr marL="237742" indent="-237742" defTabSz="950969">
              <a:buFont typeface="+mj-lt"/>
              <a:buAutoNum type="arabicPeriod"/>
              <a:defRPr/>
            </a:pPr>
            <a:r>
              <a:rPr lang="en-US" sz="1400" dirty="0"/>
              <a:t>The best way to affect supply is to reduce demand. One of the best ways to reduce demand is through education and awareness.</a:t>
            </a:r>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19</a:t>
            </a:fld>
            <a:endParaRPr lang="en-US" dirty="0"/>
          </a:p>
        </p:txBody>
      </p:sp>
    </p:spTree>
    <p:extLst>
      <p:ext uri="{BB962C8B-B14F-4D97-AF65-F5344CB8AC3E}">
        <p14:creationId xmlns:p14="http://schemas.microsoft.com/office/powerpoint/2010/main" val="1907645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aseline="0" dirty="0"/>
              <a:t>If you scan this QR code it will take you right to our online resources. We encourage you to help us start and continue this important conversation. It’s never too early to talk to kids about the dangers of taking a pill that was not prescribed by a doctor and dispensed by a pharmacist.  It really only takes one of these fake pills, one time, to kill.</a:t>
            </a:r>
          </a:p>
          <a:p>
            <a:endParaRPr lang="en-US" baseline="0" dirty="0"/>
          </a:p>
          <a:p>
            <a:r>
              <a:rPr lang="en-US" baseline="0" dirty="0"/>
              <a:t>Thank you.</a:t>
            </a:r>
          </a:p>
        </p:txBody>
      </p:sp>
      <p:sp>
        <p:nvSpPr>
          <p:cNvPr id="4" name="Slide Number Placeholder 3"/>
          <p:cNvSpPr>
            <a:spLocks noGrp="1"/>
          </p:cNvSpPr>
          <p:nvPr>
            <p:ph type="sldNum" sz="quarter" idx="5"/>
          </p:nvPr>
        </p:nvSpPr>
        <p:spPr/>
        <p:txBody>
          <a:bodyPr/>
          <a:lstStyle/>
          <a:p>
            <a:fld id="{B3478273-6C31-4210-875F-5930F018A88E}" type="slidenum">
              <a:rPr lang="en-US" smtClean="0"/>
              <a:t>20</a:t>
            </a:fld>
            <a:endParaRPr lang="en-US" dirty="0"/>
          </a:p>
        </p:txBody>
      </p:sp>
    </p:spTree>
    <p:extLst>
      <p:ext uri="{BB962C8B-B14F-4D97-AF65-F5344CB8AC3E}">
        <p14:creationId xmlns:p14="http://schemas.microsoft.com/office/powerpoint/2010/main" val="1556917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today to talk about the drug overdose crisis.  It is one of the greatest threats to the safety, health and well-being in every community across America.   </a:t>
            </a:r>
          </a:p>
          <a:p>
            <a:endParaRPr lang="en-US" dirty="0"/>
          </a:p>
          <a:p>
            <a:r>
              <a:rPr lang="en-US" dirty="0"/>
              <a:t>DEA is doing everything it can to keep dangerous and deadly drugs out of your community, but we need your help.  We need you to be educated about the dangers of today’s drugs.  As we will discuss, some of these drugs are so lethal that experimenting with them just one time – could be deadly.    </a:t>
            </a:r>
          </a:p>
          <a:p>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2</a:t>
            </a:fld>
            <a:endParaRPr lang="en-US" dirty="0"/>
          </a:p>
        </p:txBody>
      </p:sp>
    </p:spTree>
    <p:extLst>
      <p:ext uri="{BB962C8B-B14F-4D97-AF65-F5344CB8AC3E}">
        <p14:creationId xmlns:p14="http://schemas.microsoft.com/office/powerpoint/2010/main" val="210026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Overdose deaths</a:t>
            </a:r>
          </a:p>
          <a:p>
            <a:r>
              <a:rPr lang="en-US" dirty="0"/>
              <a:t>Majority of</a:t>
            </a:r>
            <a:r>
              <a:rPr lang="en-US" baseline="0" dirty="0"/>
              <a:t> overdose deaths are from opioids</a:t>
            </a:r>
          </a:p>
          <a:p>
            <a:r>
              <a:rPr lang="en-US" baseline="0" dirty="0"/>
              <a:t>The majority of opioid deaths are from synthetic opioids, like fentanyl</a:t>
            </a:r>
            <a:endParaRPr lang="en-US" dirty="0"/>
          </a:p>
        </p:txBody>
      </p:sp>
    </p:spTree>
    <p:extLst>
      <p:ext uri="{BB962C8B-B14F-4D97-AF65-F5344CB8AC3E}">
        <p14:creationId xmlns:p14="http://schemas.microsoft.com/office/powerpoint/2010/main" val="342263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7538839e9_2_0:notes"/>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calendar year 2024, DEA seized more than 77 million fentanyl pills and nearly 12,000 pounds of fentanyl powder. It amounts to more than 300 million deadly doses of fentanyl—enough to kill every American.</a:t>
            </a:r>
          </a:p>
        </p:txBody>
      </p:sp>
      <p:sp>
        <p:nvSpPr>
          <p:cNvPr id="139" name="Google Shape;139;g107538839e9_2_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26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approximately 2 milligrams of Fentanyl and considered to be a lethal dose of fentanyl. </a:t>
            </a:r>
          </a:p>
          <a:p>
            <a:endParaRPr lang="en-US" dirty="0"/>
          </a:p>
          <a:p>
            <a:pPr defTabSz="931774">
              <a:defRPr/>
            </a:pPr>
            <a:r>
              <a:rPr lang="en-US" baseline="0" dirty="0"/>
              <a:t>Fentanyl is 50 times more potent than heroin and 100 times more potent than morphine.  </a:t>
            </a:r>
          </a:p>
          <a:p>
            <a:endParaRPr lang="en-US" dirty="0"/>
          </a:p>
          <a:p>
            <a:pPr defTabSz="931774">
              <a:defRPr/>
            </a:pPr>
            <a:r>
              <a:rPr lang="en-US" baseline="0" dirty="0"/>
              <a:t>The fentanyl driving this crisis isn’t just sold in fake pills.  Dealers are mixing fentanyl with other illicit drugs to make their product go further and increase their profits. </a:t>
            </a:r>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6</a:t>
            </a:fld>
            <a:endParaRPr lang="en-US" dirty="0"/>
          </a:p>
        </p:txBody>
      </p:sp>
    </p:spTree>
    <p:extLst>
      <p:ext uri="{BB962C8B-B14F-4D97-AF65-F5344CB8AC3E}">
        <p14:creationId xmlns:p14="http://schemas.microsoft.com/office/powerpoint/2010/main" val="3051571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September 2021, DEA took the unusual step of issuing a Public Safety Alert to warn the American public about the alarming increase in lethality and availability of fake prescription pills containing fentanyl and methamphetamine.</a:t>
            </a:r>
          </a:p>
          <a:p>
            <a:endParaRPr lang="en-US" b="0" dirty="0"/>
          </a:p>
          <a:p>
            <a:r>
              <a:rPr lang="en-US" b="0" dirty="0"/>
              <a:t>DEA does not issue Public Safety Alerts often.  As a matter of fact, prior to this alert the last one issued was over six years ago and it was to call attention to the dangers associated with fentanyl when it was first emerging as a dangerous and deadly threat.     </a:t>
            </a:r>
          </a:p>
          <a:p>
            <a:endParaRPr lang="en-US" b="0" dirty="0"/>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7</a:t>
            </a:fld>
            <a:endParaRPr lang="en-US" dirty="0"/>
          </a:p>
        </p:txBody>
      </p:sp>
    </p:spTree>
    <p:extLst>
      <p:ext uri="{BB962C8B-B14F-4D97-AF65-F5344CB8AC3E}">
        <p14:creationId xmlns:p14="http://schemas.microsoft.com/office/powerpoint/2010/main" val="170255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most common fake pills are made to look like prescription opioids such as oxycodone, hydrocodone (Vicodin), alprazolam (Xanax) and stimulants like amphetamines such as Adderall.</a:t>
            </a:r>
          </a:p>
          <a:p>
            <a:endParaRPr lang="en-US" dirty="0"/>
          </a:p>
          <a:p>
            <a:r>
              <a:rPr lang="en-US" dirty="0"/>
              <a:t>Fake prescription pills are widely accessible and often sold on social media and e-commerce platforms, making them available to anyone with a smartphone.</a:t>
            </a:r>
          </a:p>
        </p:txBody>
      </p:sp>
      <p:sp>
        <p:nvSpPr>
          <p:cNvPr id="4" name="Slide Number Placeholder 3"/>
          <p:cNvSpPr>
            <a:spLocks noGrp="1"/>
          </p:cNvSpPr>
          <p:nvPr>
            <p:ph type="sldNum" sz="quarter" idx="5"/>
          </p:nvPr>
        </p:nvSpPr>
        <p:spPr/>
        <p:txBody>
          <a:bodyPr/>
          <a:lstStyle/>
          <a:p>
            <a:fld id="{B3478273-6C31-4210-875F-5930F018A88E}" type="slidenum">
              <a:rPr lang="en-US" smtClean="0"/>
              <a:t>8</a:t>
            </a:fld>
            <a:endParaRPr lang="en-US" dirty="0"/>
          </a:p>
        </p:txBody>
      </p:sp>
    </p:spTree>
    <p:extLst>
      <p:ext uri="{BB962C8B-B14F-4D97-AF65-F5344CB8AC3E}">
        <p14:creationId xmlns:p14="http://schemas.microsoft.com/office/powerpoint/2010/main" val="2442228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075388350f_0_86:notes"/>
          <p:cNvSpPr txBox="1">
            <a:spLocks noGrp="1"/>
          </p:cNvSpPr>
          <p:nvPr>
            <p:ph type="body" idx="1"/>
          </p:nvPr>
        </p:nvSpPr>
        <p:spPr>
          <a:xfrm>
            <a:off x="929640" y="3329940"/>
            <a:ext cx="7437120" cy="3154680"/>
          </a:xfrm>
          <a:prstGeom prst="rect">
            <a:avLst/>
          </a:prstGeom>
          <a:noFill/>
          <a:ln>
            <a:noFill/>
          </a:ln>
        </p:spPr>
        <p:txBody>
          <a:bodyPr spcFirstLastPara="1" wrap="square" lIns="93162" tIns="93162" rIns="93162" bIns="93162" anchor="t" anchorCtr="0">
            <a:noAutofit/>
          </a:bodyPr>
          <a:lstStyle/>
          <a:p>
            <a:r>
              <a:rPr lang="en-US" b="1" dirty="0">
                <a:solidFill>
                  <a:srgbClr val="FF0000"/>
                </a:solidFill>
              </a:rPr>
              <a:t>Let me ask you, which of these pills do you think is real?  And which is the fake?</a:t>
            </a:r>
          </a:p>
          <a:p>
            <a:endParaRPr lang="en-US" dirty="0"/>
          </a:p>
          <a:p>
            <a:endParaRPr lang="en-US" dirty="0"/>
          </a:p>
          <a:p>
            <a:pPr>
              <a:buSzPts val="1100"/>
            </a:pPr>
            <a:endParaRPr dirty="0"/>
          </a:p>
        </p:txBody>
      </p:sp>
      <p:sp>
        <p:nvSpPr>
          <p:cNvPr id="211" name="Google Shape;211;g1075388350f_0_86: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065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solidFill>
                <a:srgbClr val="FF0000"/>
              </a:solidFill>
            </a:endParaRPr>
          </a:p>
          <a:p>
            <a:r>
              <a:rPr lang="en-US" b="1" baseline="0" dirty="0">
                <a:solidFill>
                  <a:srgbClr val="FF0000"/>
                </a:solidFill>
              </a:rPr>
              <a:t>How about this picture?</a:t>
            </a:r>
          </a:p>
          <a:p>
            <a:endParaRPr lang="en-US" b="1" baseline="0" dirty="0">
              <a:solidFill>
                <a:srgbClr val="FF0000"/>
              </a:solidFill>
            </a:endParaRPr>
          </a:p>
          <a:p>
            <a:r>
              <a:rPr lang="en-US" b="1" baseline="0" dirty="0">
                <a:solidFill>
                  <a:srgbClr val="FF0000"/>
                </a:solidFill>
              </a:rPr>
              <a:t>Xanax</a:t>
            </a:r>
          </a:p>
          <a:p>
            <a:r>
              <a:rPr lang="en-US" b="1" baseline="0" dirty="0">
                <a:solidFill>
                  <a:srgbClr val="FF0000"/>
                </a:solidFill>
              </a:rPr>
              <a:t>Real – top</a:t>
            </a:r>
          </a:p>
          <a:p>
            <a:r>
              <a:rPr lang="en-US" b="1" baseline="0" dirty="0">
                <a:solidFill>
                  <a:srgbClr val="FF0000"/>
                </a:solidFill>
              </a:rPr>
              <a:t>Fake - Bottom</a:t>
            </a:r>
          </a:p>
          <a:p>
            <a:endParaRPr lang="en-US" dirty="0"/>
          </a:p>
          <a:p>
            <a:r>
              <a:rPr lang="en-US" dirty="0"/>
              <a:t>The fact of the matter is, fake pills appear nearly identical to legitimate prescription medications.</a:t>
            </a:r>
          </a:p>
          <a:p>
            <a:endParaRPr lang="en-US" dirty="0"/>
          </a:p>
          <a:p>
            <a:r>
              <a:rPr lang="en-US" dirty="0"/>
              <a:t>If you did not get a pill from a licensed physician or pharmacist there is no way of telling whether a pill is legitimate or fake.  Even that pill your friend gives you for your headache or back pain – there is no way to tell whether they contain fentanyl or methamphetamine.  Even if someone tells you it is Oxycodone, Vicodin or Adderall you can’t trust them, unless it came from a pharmacist.  </a:t>
            </a:r>
          </a:p>
          <a:p>
            <a:endParaRPr lang="en-US" dirty="0"/>
          </a:p>
          <a:p>
            <a:r>
              <a:rPr lang="en-US" dirty="0"/>
              <a:t>Expect it to be fake – drug traffickers are preying on our dependence on pills and will market certain products as legitimate medications when they contain none of the active ingredients of those medications.   </a:t>
            </a:r>
          </a:p>
          <a:p>
            <a:endParaRPr lang="en-US" dirty="0"/>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10</a:t>
            </a:fld>
            <a:endParaRPr lang="en-US" dirty="0"/>
          </a:p>
        </p:txBody>
      </p:sp>
    </p:spTree>
    <p:extLst>
      <p:ext uri="{BB962C8B-B14F-4D97-AF65-F5344CB8AC3E}">
        <p14:creationId xmlns:p14="http://schemas.microsoft.com/office/powerpoint/2010/main" val="750547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0975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47771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DE95E3-8756-5545-BD72-ED559D5CCDBE}"/>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C5E59524-A7B7-0E44-B522-7199BBF32E3A}"/>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2A52339B-67C8-B143-82CE-95DD18A0EC28}"/>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801813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9031D9-826D-2447-875C-F45E08F89A86}"/>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53ED412E-C1CB-8E4C-A299-E45FE76F0CD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5F1466A8-A556-E94C-9956-0C5AB796FEBA}"/>
              </a:ext>
            </a:extLst>
          </p:cNvPr>
          <p:cNvPicPr>
            <a:picLocks noChangeAspect="1"/>
          </p:cNvPicPr>
          <p:nvPr userDrawn="1"/>
        </p:nvPicPr>
        <p:blipFill>
          <a:blip r:embed="rId2"/>
          <a:srcRect/>
          <a:stretch/>
        </p:blipFill>
        <p:spPr>
          <a:xfrm>
            <a:off x="0" y="0"/>
            <a:ext cx="2400300" cy="795655"/>
          </a:xfrm>
          <a:prstGeom prst="rect">
            <a:avLst/>
          </a:prstGeom>
        </p:spPr>
      </p:pic>
      <p:pic>
        <p:nvPicPr>
          <p:cNvPr id="16" name="Picture 15">
            <a:extLst>
              <a:ext uri="{FF2B5EF4-FFF2-40B4-BE49-F238E27FC236}">
                <a16:creationId xmlns:a16="http://schemas.microsoft.com/office/drawing/2014/main" id="{3CC982F5-6C2E-D949-9EE3-BC8B1EE4DB9D}"/>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88069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856393-EEE1-FE41-ADC1-2FEC8B6A41E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3" name="Slide Number Placeholder 5">
            <a:extLst>
              <a:ext uri="{FF2B5EF4-FFF2-40B4-BE49-F238E27FC236}">
                <a16:creationId xmlns:a16="http://schemas.microsoft.com/office/drawing/2014/main" id="{A87DC8A2-7D97-7049-9D91-F90B75E6172D}"/>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51629DC9-3441-C340-A1F6-F4A593C3EB9F}"/>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25C40B4B-48C4-F844-8465-268A6720437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142652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7D26F7-D5F2-2942-A8F1-FA6DBA6478DC}"/>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EAB2E99-6A74-0548-ABFD-29F7ABAC561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F85F6A7F-187B-CB4E-8A06-FF0CE470640C}"/>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5BB254AC-048D-4E41-858B-64B30D27082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727463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3" name="Picture 12">
            <a:extLst>
              <a:ext uri="{FF2B5EF4-FFF2-40B4-BE49-F238E27FC236}">
                <a16:creationId xmlns:a16="http://schemas.microsoft.com/office/drawing/2014/main" id="{D5B71727-751F-F94E-9E32-75B1A47B489C}"/>
              </a:ext>
            </a:extLst>
          </p:cNvPr>
          <p:cNvPicPr>
            <a:picLocks noChangeAspect="1"/>
          </p:cNvPicPr>
          <p:nvPr userDrawn="1"/>
        </p:nvPicPr>
        <p:blipFill>
          <a:blip r:embed="rId2"/>
          <a:srcRect/>
          <a:stretch/>
        </p:blipFill>
        <p:spPr>
          <a:xfrm>
            <a:off x="0" y="0"/>
            <a:ext cx="2400300" cy="795655"/>
          </a:xfrm>
          <a:prstGeom prst="rect">
            <a:avLst/>
          </a:prstGeom>
        </p:spPr>
      </p:pic>
      <p:pic>
        <p:nvPicPr>
          <p:cNvPr id="14" name="Picture 13">
            <a:extLst>
              <a:ext uri="{FF2B5EF4-FFF2-40B4-BE49-F238E27FC236}">
                <a16:creationId xmlns:a16="http://schemas.microsoft.com/office/drawing/2014/main" id="{CABAF3DE-5C80-2B41-B03B-C65ABB42535F}"/>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221141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CA8317-EFF2-7F4B-AFF2-D63FBA8ACC2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1AC60C9C-0B08-ED42-90B1-E634D5427DBC}"/>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BF50986E-2D59-1D43-831C-177E4F1821A6}"/>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296367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B3F8A1-7A23-5B40-A13A-6201FBBD31D4}"/>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3AF933F2-087A-2845-93AE-DC61839E9594}"/>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86F16E83-8715-1546-AE1C-F69C84B97D40}"/>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774309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EE79F0-0F7A-9D4B-B0D3-47586F77DF4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A522F5CE-05F1-A747-9F0A-0FF91AA38CBC}"/>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9035E359-FD71-274C-8D46-C7C80B04A8E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9110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01496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12" name="Picture 11">
            <a:extLst>
              <a:ext uri="{FF2B5EF4-FFF2-40B4-BE49-F238E27FC236}">
                <a16:creationId xmlns:a16="http://schemas.microsoft.com/office/drawing/2014/main" id="{8B1792B0-1276-BB43-B2AF-A252ECA88141}"/>
              </a:ext>
            </a:extLst>
          </p:cNvPr>
          <p:cNvPicPr>
            <a:picLocks noChangeAspect="1"/>
          </p:cNvPicPr>
          <p:nvPr userDrawn="1"/>
        </p:nvPicPr>
        <p:blipFill>
          <a:blip r:embed="rId4"/>
          <a:srcRect/>
          <a:stretch/>
        </p:blipFill>
        <p:spPr>
          <a:xfrm>
            <a:off x="0" y="2211"/>
            <a:ext cx="2404872" cy="797170"/>
          </a:xfrm>
          <a:prstGeom prst="rect">
            <a:avLst/>
          </a:prstGeom>
        </p:spPr>
      </p:pic>
    </p:spTree>
    <p:extLst>
      <p:ext uri="{BB962C8B-B14F-4D97-AF65-F5344CB8AC3E}">
        <p14:creationId xmlns:p14="http://schemas.microsoft.com/office/powerpoint/2010/main" val="4063047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86012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9" name="Picture 8">
            <a:extLst>
              <a:ext uri="{FF2B5EF4-FFF2-40B4-BE49-F238E27FC236}">
                <a16:creationId xmlns:a16="http://schemas.microsoft.com/office/drawing/2014/main" id="{C5D815B9-3617-E048-A477-CB10F158167B}"/>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1127238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spTree>
    <p:extLst>
      <p:ext uri="{BB962C8B-B14F-4D97-AF65-F5344CB8AC3E}">
        <p14:creationId xmlns:p14="http://schemas.microsoft.com/office/powerpoint/2010/main" val="1741091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179B8353-5611-8A42-B3FB-FC9F5C3E3917}"/>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374372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79A824B9-706C-1640-B48B-9D567CEA40D6}"/>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039152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2980009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9" name="Picture 8" descr="A picture containing text, sign, gauge&#10;&#10;Description automatically generated">
            <a:extLst>
              <a:ext uri="{FF2B5EF4-FFF2-40B4-BE49-F238E27FC236}">
                <a16:creationId xmlns:a16="http://schemas.microsoft.com/office/drawing/2014/main" id="{D644F058-E022-EA40-AA39-3266ECA712D0}"/>
              </a:ext>
            </a:extLst>
          </p:cNvPr>
          <p:cNvPicPr>
            <a:picLocks noChangeAspect="1"/>
          </p:cNvPicPr>
          <p:nvPr userDrawn="1"/>
        </p:nvPicPr>
        <p:blipFill>
          <a:blip r:embed="rId3"/>
          <a:stretch>
            <a:fillRect/>
          </a:stretch>
        </p:blipFill>
        <p:spPr>
          <a:xfrm>
            <a:off x="182880" y="5561330"/>
            <a:ext cx="2057400" cy="1160145"/>
          </a:xfrm>
          <a:prstGeom prst="rect">
            <a:avLst/>
          </a:prstGeom>
        </p:spPr>
      </p:pic>
      <p:pic>
        <p:nvPicPr>
          <p:cNvPr id="13" name="Picture 12">
            <a:extLst>
              <a:ext uri="{FF2B5EF4-FFF2-40B4-BE49-F238E27FC236}">
                <a16:creationId xmlns:a16="http://schemas.microsoft.com/office/drawing/2014/main" id="{59247240-0355-EF41-B121-10A17AB75260}"/>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437949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95E91-F8C5-0E4F-94FA-4F1A4750CFB3}"/>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2" name="Picture 11">
            <a:extLst>
              <a:ext uri="{FF2B5EF4-FFF2-40B4-BE49-F238E27FC236}">
                <a16:creationId xmlns:a16="http://schemas.microsoft.com/office/drawing/2014/main" id="{313B813C-3E17-F647-99B7-A91C374080F7}"/>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BDD9932D-A10C-6044-98E2-0184B33A127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038803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C6B15C0C-687C-B342-8EDC-4FAFC53CDF5A}"/>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808693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E43DDE2D-7D85-BD43-8DE6-F9DCFC5489B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12745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DF7A58E7-C5A9-7843-B8BA-CF4D1C94EF9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76560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5368ACA-9E52-7F44-BD61-ED2CDBB04F6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64307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DE95E3-8756-5545-BD72-ED559D5CCDBE}"/>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2A52339B-67C8-B143-82CE-95DD18A0EC28}"/>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D22FE91-6981-0249-8E05-C86BC0BF260D}"/>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672168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9031D9-826D-2447-875C-F45E08F89A86}"/>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53ED412E-C1CB-8E4C-A299-E45FE76F0CD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6" name="Picture 15">
            <a:extLst>
              <a:ext uri="{FF2B5EF4-FFF2-40B4-BE49-F238E27FC236}">
                <a16:creationId xmlns:a16="http://schemas.microsoft.com/office/drawing/2014/main" id="{3CC982F5-6C2E-D949-9EE3-BC8B1EE4DB9D}"/>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66C36922-039F-7F40-842E-2B1A1BC912F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132642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856393-EEE1-FE41-ADC1-2FEC8B6A41E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3" name="Slide Number Placeholder 5">
            <a:extLst>
              <a:ext uri="{FF2B5EF4-FFF2-40B4-BE49-F238E27FC236}">
                <a16:creationId xmlns:a16="http://schemas.microsoft.com/office/drawing/2014/main" id="{A87DC8A2-7D97-7049-9D91-F90B75E6172D}"/>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25C40B4B-48C4-F844-8465-268A6720437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4" name="Picture 13">
            <a:extLst>
              <a:ext uri="{FF2B5EF4-FFF2-40B4-BE49-F238E27FC236}">
                <a16:creationId xmlns:a16="http://schemas.microsoft.com/office/drawing/2014/main" id="{828DE94A-43E0-2645-8EB5-6324760CFC4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71321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7D26F7-D5F2-2942-A8F1-FA6DBA6478DC}"/>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EAB2E99-6A74-0548-ABFD-29F7ABAC561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5BB254AC-048D-4E41-858B-64B30D27082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0" name="Picture 9">
            <a:extLst>
              <a:ext uri="{FF2B5EF4-FFF2-40B4-BE49-F238E27FC236}">
                <a16:creationId xmlns:a16="http://schemas.microsoft.com/office/drawing/2014/main" id="{77B0FDE3-ABDC-584A-A363-1B2911E796CA}"/>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070261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CABAF3DE-5C80-2B41-B03B-C65ABB42535F}"/>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9" name="Picture 8">
            <a:extLst>
              <a:ext uri="{FF2B5EF4-FFF2-40B4-BE49-F238E27FC236}">
                <a16:creationId xmlns:a16="http://schemas.microsoft.com/office/drawing/2014/main" id="{9B64D956-02A5-0E40-8590-9B33900D4ED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06417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CA8317-EFF2-7F4B-AFF2-D63FBA8ACC2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BF50986E-2D59-1D43-831C-177E4F1821A6}"/>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9F8309E3-54DC-E844-83F6-C094CCB78FE3}"/>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876175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B3F8A1-7A23-5B40-A13A-6201FBBD31D4}"/>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86F16E83-8715-1546-AE1C-F69C84B97D40}"/>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7E9BE54E-4690-0D46-8D2F-EAC0881AFE33}"/>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568368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EE79F0-0F7A-9D4B-B0D3-47586F77DF4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9035E359-FD71-274C-8D46-C7C80B04A8E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8EE8F5CB-FA3C-384F-AAAF-664A2D51059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02307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2084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271FF96C-09B8-744B-967A-A428D346BAC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08755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2 2">
  <p:cSld name="Custom Layout 2 2">
    <p:spTree>
      <p:nvGrpSpPr>
        <p:cNvPr id="1" name="Shape 115"/>
        <p:cNvGrpSpPr/>
        <p:nvPr/>
      </p:nvGrpSpPr>
      <p:grpSpPr>
        <a:xfrm>
          <a:off x="0" y="0"/>
          <a:ext cx="0" cy="0"/>
          <a:chOff x="0" y="0"/>
          <a:chExt cx="0" cy="0"/>
        </a:xfrm>
      </p:grpSpPr>
      <p:pic>
        <p:nvPicPr>
          <p:cNvPr id="116" name="Google Shape;116;p22"/>
          <p:cNvPicPr preferRelativeResize="0"/>
          <p:nvPr/>
        </p:nvPicPr>
        <p:blipFill rotWithShape="1">
          <a:blip r:embed="rId2" cstate="print">
            <a:alphaModFix amt="69000"/>
            <a:extLst>
              <a:ext uri="{28A0092B-C50C-407E-A947-70E740481C1C}">
                <a14:useLocalDpi xmlns:a14="http://schemas.microsoft.com/office/drawing/2010/main"/>
              </a:ext>
            </a:extLst>
          </a:blip>
          <a:srcRect/>
          <a:stretch/>
        </p:blipFill>
        <p:spPr>
          <a:xfrm>
            <a:off x="0" y="0"/>
            <a:ext cx="12204598" cy="6857998"/>
          </a:xfrm>
          <a:prstGeom prst="rect">
            <a:avLst/>
          </a:prstGeom>
          <a:noFill/>
          <a:ln>
            <a:noFill/>
          </a:ln>
          <a:effectLst/>
        </p:spPr>
      </p:pic>
      <p:sp>
        <p:nvSpPr>
          <p:cNvPr id="120" name="Google Shape;120;p22"/>
          <p:cNvSpPr txBox="1">
            <a:spLocks noGrp="1"/>
          </p:cNvSpPr>
          <p:nvPr>
            <p:ph type="sldNum" idx="12"/>
          </p:nvPr>
        </p:nvSpPr>
        <p:spPr>
          <a:xfrm>
            <a:off x="11409045" y="6333134"/>
            <a:ext cx="731714" cy="524912"/>
          </a:xfrm>
          <a:prstGeom prst="rect">
            <a:avLst/>
          </a:prstGeom>
        </p:spPr>
        <p:txBody>
          <a:bodyPr spcFirstLastPara="1" wrap="square" lIns="119875" tIns="119875" rIns="119875" bIns="1198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pic>
        <p:nvPicPr>
          <p:cNvPr id="3" name="Picture 2" descr="A picture containing dark, night sky&#10;&#10;Description automatically generated">
            <a:extLst>
              <a:ext uri="{FF2B5EF4-FFF2-40B4-BE49-F238E27FC236}">
                <a16:creationId xmlns:a16="http://schemas.microsoft.com/office/drawing/2014/main" id="{61B5AB57-F1EA-0B2C-A4C8-6A9D8DAB3F60}"/>
              </a:ext>
            </a:extLst>
          </p:cNvPr>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52000"/>
                    </a14:imgEffect>
                  </a14:imgLayer>
                </a14:imgProps>
              </a:ext>
              <a:ext uri="{28A0092B-C50C-407E-A947-70E740481C1C}">
                <a14:useLocalDpi xmlns:a14="http://schemas.microsoft.com/office/drawing/2010/main"/>
              </a:ext>
            </a:extLst>
          </a:blip>
          <a:srcRect/>
          <a:stretch/>
        </p:blipFill>
        <p:spPr>
          <a:xfrm>
            <a:off x="0" y="1959451"/>
            <a:ext cx="3739490" cy="5029200"/>
          </a:xfrm>
          <a:prstGeom prst="rect">
            <a:avLst/>
          </a:prstGeom>
        </p:spPr>
      </p:pic>
    </p:spTree>
    <p:extLst>
      <p:ext uri="{BB962C8B-B14F-4D97-AF65-F5344CB8AC3E}">
        <p14:creationId xmlns:p14="http://schemas.microsoft.com/office/powerpoint/2010/main" val="2522262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1" userDrawn="1">
  <p:cSld name="Custom Layout 1">
    <p:spTree>
      <p:nvGrpSpPr>
        <p:cNvPr id="1" name="Shape 64"/>
        <p:cNvGrpSpPr/>
        <p:nvPr/>
      </p:nvGrpSpPr>
      <p:grpSpPr>
        <a:xfrm>
          <a:off x="0" y="0"/>
          <a:ext cx="0" cy="0"/>
          <a:chOff x="0" y="0"/>
          <a:chExt cx="0" cy="0"/>
        </a:xfrm>
      </p:grpSpPr>
      <p:sp>
        <p:nvSpPr>
          <p:cNvPr id="76" name="Google Shape;76;g11dbf42c3a7_0_0"/>
          <p:cNvSpPr txBox="1">
            <a:spLocks noGrp="1"/>
          </p:cNvSpPr>
          <p:nvPr>
            <p:ph type="sldNum" idx="12"/>
          </p:nvPr>
        </p:nvSpPr>
        <p:spPr>
          <a:xfrm>
            <a:off x="11453835" y="6193535"/>
            <a:ext cx="707143" cy="672088"/>
          </a:xfrm>
          <a:prstGeom prst="rect">
            <a:avLst/>
          </a:prstGeom>
          <a:noFill/>
          <a:ln>
            <a:noFill/>
          </a:ln>
        </p:spPr>
        <p:txBody>
          <a:bodyPr spcFirstLastPara="1" wrap="square" lIns="98525" tIns="98525" rIns="98525" bIns="98525" anchor="ctr" anchorCtr="0">
            <a:noAutofit/>
          </a:bodyPr>
          <a:lstStyle>
            <a:lvl1pPr marL="0" marR="0" lvl="0"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9pPr>
          </a:lstStyle>
          <a:p>
            <a:fld id="{00000000-1234-1234-1234-123412341234}" type="slidenum">
              <a:rPr lang="en-US" smtClean="0"/>
              <a:pPr/>
              <a:t>‹#›</a:t>
            </a:fld>
            <a:endParaRPr lang="en-US" dirty="0"/>
          </a:p>
        </p:txBody>
      </p:sp>
      <p:pic>
        <p:nvPicPr>
          <p:cNvPr id="11" name="Google Shape;27;p19">
            <a:extLst>
              <a:ext uri="{FF2B5EF4-FFF2-40B4-BE49-F238E27FC236}">
                <a16:creationId xmlns:a16="http://schemas.microsoft.com/office/drawing/2014/main" id="{BA6D2C05-EB90-5B05-9DE8-AFD07D353561}"/>
              </a:ext>
            </a:extLst>
          </p:cNvPr>
          <p:cNvPicPr preferRelativeResize="0"/>
          <p:nvPr userDrawn="1"/>
        </p:nvPicPr>
        <p:blipFill rotWithShape="1">
          <a:blip r:embed="rId2" cstate="screen">
            <a:alphaModFix amt="78000"/>
            <a:extLst>
              <a:ext uri="{28A0092B-C50C-407E-A947-70E740481C1C}">
                <a14:useLocalDpi xmlns:a14="http://schemas.microsoft.com/office/drawing/2010/main"/>
              </a:ext>
            </a:extLst>
          </a:blip>
          <a:srcRect l="-56"/>
          <a:stretch/>
        </p:blipFill>
        <p:spPr>
          <a:xfrm>
            <a:off x="-54701" y="0"/>
            <a:ext cx="12259299" cy="6858000"/>
          </a:xfrm>
          <a:prstGeom prst="rect">
            <a:avLst/>
          </a:prstGeom>
          <a:noFill/>
          <a:ln>
            <a:noFill/>
          </a:ln>
          <a:effectLst>
            <a:outerShdw blurRad="50800" dist="38100" algn="l" rotWithShape="0">
              <a:schemeClr val="accent6">
                <a:lumMod val="90000"/>
                <a:alpha val="40000"/>
              </a:schemeClr>
            </a:outerShdw>
          </a:effectLst>
        </p:spPr>
      </p:pic>
      <p:pic>
        <p:nvPicPr>
          <p:cNvPr id="4" name="Picture 3">
            <a:extLst>
              <a:ext uri="{FF2B5EF4-FFF2-40B4-BE49-F238E27FC236}">
                <a16:creationId xmlns:a16="http://schemas.microsoft.com/office/drawing/2014/main" id="{0304928D-DB17-EF0C-76B8-FEEAC8AEAE01}"/>
              </a:ext>
            </a:extLst>
          </p:cNvPr>
          <p:cNvPicPr>
            <a:picLocks noChangeAspect="1"/>
          </p:cNvPicPr>
          <p:nvPr userDrawn="1"/>
        </p:nvPicPr>
        <p:blipFill>
          <a:blip r:embed="rId3"/>
          <a:srcRect/>
          <a:stretch/>
        </p:blipFill>
        <p:spPr>
          <a:xfrm>
            <a:off x="0" y="3063743"/>
            <a:ext cx="3914775" cy="3788083"/>
          </a:xfrm>
          <a:prstGeom prst="rect">
            <a:avLst/>
          </a:prstGeom>
        </p:spPr>
      </p:pic>
    </p:spTree>
    <p:extLst>
      <p:ext uri="{BB962C8B-B14F-4D97-AF65-F5344CB8AC3E}">
        <p14:creationId xmlns:p14="http://schemas.microsoft.com/office/powerpoint/2010/main" val="1329466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975360" y="1122363"/>
            <a:ext cx="10515600" cy="2387600"/>
          </a:xfrm>
        </p:spPr>
        <p:txBody>
          <a:bodyPr anchor="b"/>
          <a:lstStyle>
            <a:lvl1pPr algn="ctr">
              <a:defRPr sz="6000">
                <a:solidFill>
                  <a:schemeClr val="tx1"/>
                </a:solidFill>
                <a:latin typeface="Merriweather" panose="02000000000000000000" pitchFamily="2" charset="77"/>
                <a:cs typeface="Merriweather" panose="02000000000000000000" pitchFamily="2"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975360" y="3602038"/>
            <a:ext cx="10515600" cy="1655762"/>
          </a:xfrm>
        </p:spPr>
        <p:txBody>
          <a:bodyPr/>
          <a:lstStyle>
            <a:lvl1pPr marL="0" indent="0" algn="ctr">
              <a:buNone/>
              <a:defRPr sz="2400" b="0"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699656" y="6356350"/>
            <a:ext cx="7904335" cy="365125"/>
          </a:xfrm>
        </p:spPr>
        <p:txBody>
          <a:bodyPr/>
          <a:lstStyle/>
          <a:p>
            <a:endParaRPr lang="en-US" dirty="0"/>
          </a:p>
        </p:txBody>
      </p:sp>
      <p:sp>
        <p:nvSpPr>
          <p:cNvPr id="7" name="Rectangle 6">
            <a:extLst>
              <a:ext uri="{FF2B5EF4-FFF2-40B4-BE49-F238E27FC236}">
                <a16:creationId xmlns:a16="http://schemas.microsoft.com/office/drawing/2014/main" id="{A0A0780C-6DDB-BC45-B62D-D8ACA19E16A2}"/>
              </a:ext>
            </a:extLst>
          </p:cNvPr>
          <p:cNvSpPr/>
          <p:nvPr/>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8" name="Rectangle 7">
            <a:extLst>
              <a:ext uri="{FF2B5EF4-FFF2-40B4-BE49-F238E27FC236}">
                <a16:creationId xmlns:a16="http://schemas.microsoft.com/office/drawing/2014/main" id="{B1D0ED3C-C502-0843-A69E-62AEFEAD17EC}"/>
              </a:ext>
            </a:extLst>
          </p:cNvPr>
          <p:cNvSpPr/>
          <p:nvPr/>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0" name="Slide Number Placeholder 5">
            <a:extLst>
              <a:ext uri="{FF2B5EF4-FFF2-40B4-BE49-F238E27FC236}">
                <a16:creationId xmlns:a16="http://schemas.microsoft.com/office/drawing/2014/main" id="{A988F2F0-572A-C947-842E-B7AE3C2C272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0EF1AA46-A1E1-D143-9E38-3D9485880B34}"/>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CEE81C77-F8A0-EE47-99A8-B8CC30D02CC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810462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97480" y="6356350"/>
            <a:ext cx="7772400" cy="365125"/>
          </a:xfrm>
        </p:spPr>
        <p:txBody>
          <a:bodyPr/>
          <a:lstStyle/>
          <a:p>
            <a:endParaRPr lang="en-US"/>
          </a:p>
        </p:txBody>
      </p:sp>
      <p:sp>
        <p:nvSpPr>
          <p:cNvPr id="10" name="Slide Number Placeholder 5">
            <a:extLst>
              <a:ext uri="{FF2B5EF4-FFF2-40B4-BE49-F238E27FC236}">
                <a16:creationId xmlns:a16="http://schemas.microsoft.com/office/drawing/2014/main" id="{97D855F2-5216-E84A-B17F-23407474BF70}"/>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DE7810EC-2D89-6043-BF07-8E7D4830650D}"/>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3E3C09AA-E44F-F242-B12E-332A36196059}"/>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D4F619A-E1F3-3345-966D-5A912D8D0ED2}"/>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3C5C93B1-7BB2-9549-97E3-F175630B5BD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9895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105568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935413"/>
            <a:ext cx="10515600" cy="1500187"/>
          </a:xfrm>
        </p:spPr>
        <p:txBody>
          <a:bodyPr/>
          <a:lstStyle>
            <a:lvl1pPr marL="0" indent="0">
              <a:buNone/>
              <a:defRPr sz="24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p:spPr>
        <p:txBody>
          <a:bodyPr/>
          <a:lstStyle/>
          <a:p>
            <a:endParaRPr lang="en-US" dirty="0"/>
          </a:p>
        </p:txBody>
      </p:sp>
      <p:sp>
        <p:nvSpPr>
          <p:cNvPr id="10" name="Slide Number Placeholder 5">
            <a:extLst>
              <a:ext uri="{FF2B5EF4-FFF2-40B4-BE49-F238E27FC236}">
                <a16:creationId xmlns:a16="http://schemas.microsoft.com/office/drawing/2014/main" id="{7E29B7BE-B79F-1344-953F-86EE45B4F41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7D061FCE-9E0B-8148-A885-0AA6177786AF}"/>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0EF15B05-CB86-824B-A7BB-0AB558525B96}"/>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2E757A6-64C4-714D-9948-17A11F70F9EE}"/>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898F5752-2326-934E-B3F7-86BCC7FE87E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1732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p:spPr>
        <p:txBody>
          <a:bodyPr/>
          <a:lstStyle/>
          <a:p>
            <a:endParaRPr lang="en-US" dirty="0"/>
          </a:p>
        </p:txBody>
      </p:sp>
      <p:sp>
        <p:nvSpPr>
          <p:cNvPr id="11" name="Slide Number Placeholder 5">
            <a:extLst>
              <a:ext uri="{FF2B5EF4-FFF2-40B4-BE49-F238E27FC236}">
                <a16:creationId xmlns:a16="http://schemas.microsoft.com/office/drawing/2014/main" id="{CA5D6CA9-9924-1947-AF57-983995541B6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2" name="Rectangle 11">
            <a:extLst>
              <a:ext uri="{FF2B5EF4-FFF2-40B4-BE49-F238E27FC236}">
                <a16:creationId xmlns:a16="http://schemas.microsoft.com/office/drawing/2014/main" id="{9D8749A0-D702-1346-881D-ECA7B7C74D06}"/>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5" name="Rectangle 14">
            <a:extLst>
              <a:ext uri="{FF2B5EF4-FFF2-40B4-BE49-F238E27FC236}">
                <a16:creationId xmlns:a16="http://schemas.microsoft.com/office/drawing/2014/main" id="{3B7D3D15-4509-1049-8A43-A0B4602BA56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6" name="Picture 15">
            <a:extLst>
              <a:ext uri="{FF2B5EF4-FFF2-40B4-BE49-F238E27FC236}">
                <a16:creationId xmlns:a16="http://schemas.microsoft.com/office/drawing/2014/main" id="{581A9E98-F369-3844-96DC-17F1ABD8663D}"/>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3" name="Picture 12">
            <a:extLst>
              <a:ext uri="{FF2B5EF4-FFF2-40B4-BE49-F238E27FC236}">
                <a16:creationId xmlns:a16="http://schemas.microsoft.com/office/drawing/2014/main" id="{53D9B3AB-EF80-0B49-A76B-F5BC036A42AF}"/>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548950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p:spPr>
        <p:txBody>
          <a:bodyPr/>
          <a:lstStyle/>
          <a:p>
            <a:endParaRPr lang="en-US" dirty="0"/>
          </a:p>
        </p:txBody>
      </p:sp>
      <p:sp>
        <p:nvSpPr>
          <p:cNvPr id="13" name="Slide Number Placeholder 5">
            <a:extLst>
              <a:ext uri="{FF2B5EF4-FFF2-40B4-BE49-F238E27FC236}">
                <a16:creationId xmlns:a16="http://schemas.microsoft.com/office/drawing/2014/main" id="{53858BC4-DA7D-F344-A6EB-2314E3349E9F}"/>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4" name="Rectangle 13">
            <a:extLst>
              <a:ext uri="{FF2B5EF4-FFF2-40B4-BE49-F238E27FC236}">
                <a16:creationId xmlns:a16="http://schemas.microsoft.com/office/drawing/2014/main" id="{EC531CE5-C6AF-0440-8CFA-E7005E10DC8F}"/>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7" name="Rectangle 16">
            <a:extLst>
              <a:ext uri="{FF2B5EF4-FFF2-40B4-BE49-F238E27FC236}">
                <a16:creationId xmlns:a16="http://schemas.microsoft.com/office/drawing/2014/main" id="{7E468003-60A1-0C4E-B889-4F51582BC9D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8" name="Picture 17">
            <a:extLst>
              <a:ext uri="{FF2B5EF4-FFF2-40B4-BE49-F238E27FC236}">
                <a16:creationId xmlns:a16="http://schemas.microsoft.com/office/drawing/2014/main" id="{25E2DCF9-B523-E040-98FC-88FF4CADCB7C}"/>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5" name="Picture 14">
            <a:extLst>
              <a:ext uri="{FF2B5EF4-FFF2-40B4-BE49-F238E27FC236}">
                <a16:creationId xmlns:a16="http://schemas.microsoft.com/office/drawing/2014/main" id="{186252FF-B1DA-2B48-8C7A-5F994E837508}"/>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3705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p:spPr>
        <p:txBody>
          <a:bodyPr/>
          <a:lstStyle/>
          <a:p>
            <a:endParaRPr lang="en-US" dirty="0"/>
          </a:p>
        </p:txBody>
      </p:sp>
      <p:sp>
        <p:nvSpPr>
          <p:cNvPr id="9" name="Slide Number Placeholder 5">
            <a:extLst>
              <a:ext uri="{FF2B5EF4-FFF2-40B4-BE49-F238E27FC236}">
                <a16:creationId xmlns:a16="http://schemas.microsoft.com/office/drawing/2014/main" id="{782CBC93-BE9E-3F4E-A22A-C5DA2D6A9C0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0" name="Rectangle 9">
            <a:extLst>
              <a:ext uri="{FF2B5EF4-FFF2-40B4-BE49-F238E27FC236}">
                <a16:creationId xmlns:a16="http://schemas.microsoft.com/office/drawing/2014/main" id="{B298C30A-E33D-5544-A4CC-6A0E087ECC4D}"/>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3" name="Rectangle 12">
            <a:extLst>
              <a:ext uri="{FF2B5EF4-FFF2-40B4-BE49-F238E27FC236}">
                <a16:creationId xmlns:a16="http://schemas.microsoft.com/office/drawing/2014/main" id="{F0C5076C-EA7C-604F-B83E-5D76300B272E}"/>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4" name="Picture 13">
            <a:extLst>
              <a:ext uri="{FF2B5EF4-FFF2-40B4-BE49-F238E27FC236}">
                <a16:creationId xmlns:a16="http://schemas.microsoft.com/office/drawing/2014/main" id="{E8D394A4-FBCC-1546-B7F1-DF50B4D86270}"/>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A353EFBB-95C4-C046-90E4-06A0A89B599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939711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p:spPr>
        <p:txBody>
          <a:bodyPr/>
          <a:lstStyle/>
          <a:p>
            <a:endParaRPr lang="en-US"/>
          </a:p>
        </p:txBody>
      </p:sp>
      <p:sp>
        <p:nvSpPr>
          <p:cNvPr id="8" name="Slide Number Placeholder 5">
            <a:extLst>
              <a:ext uri="{FF2B5EF4-FFF2-40B4-BE49-F238E27FC236}">
                <a16:creationId xmlns:a16="http://schemas.microsoft.com/office/drawing/2014/main" id="{5CD34529-AE84-8F4B-B524-0AA7EEA0194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9" name="Rectangle 8">
            <a:extLst>
              <a:ext uri="{FF2B5EF4-FFF2-40B4-BE49-F238E27FC236}">
                <a16:creationId xmlns:a16="http://schemas.microsoft.com/office/drawing/2014/main" id="{27BF07CA-C5F5-0842-B71D-DE7DCDB79B88}"/>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2" name="Rectangle 11">
            <a:extLst>
              <a:ext uri="{FF2B5EF4-FFF2-40B4-BE49-F238E27FC236}">
                <a16:creationId xmlns:a16="http://schemas.microsoft.com/office/drawing/2014/main" id="{1C11D058-DA1E-CB42-BE6B-3693669F4A4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3" name="Picture 12">
            <a:extLst>
              <a:ext uri="{FF2B5EF4-FFF2-40B4-BE49-F238E27FC236}">
                <a16:creationId xmlns:a16="http://schemas.microsoft.com/office/drawing/2014/main" id="{C649B10B-C6C0-9343-B4A1-B5F893EA03CB}"/>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0" name="Picture 9">
            <a:extLst>
              <a:ext uri="{FF2B5EF4-FFF2-40B4-BE49-F238E27FC236}">
                <a16:creationId xmlns:a16="http://schemas.microsoft.com/office/drawing/2014/main" id="{1E499C8D-BCAB-E14D-921E-530B44B74117}"/>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174068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836612"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6554997" y="6356350"/>
            <a:ext cx="4024949" cy="365125"/>
          </a:xfrm>
        </p:spPr>
        <p:txBody>
          <a:bodyPr/>
          <a:lstStyle/>
          <a:p>
            <a:endParaRPr lang="en-US"/>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6554998" y="458787"/>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6554998" y="2882899"/>
            <a:ext cx="4798801" cy="29876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6554998" y="2058987"/>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DF67954D-C7C4-5648-B035-95501654D7F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5" name="Rectangle 14">
            <a:extLst>
              <a:ext uri="{FF2B5EF4-FFF2-40B4-BE49-F238E27FC236}">
                <a16:creationId xmlns:a16="http://schemas.microsoft.com/office/drawing/2014/main" id="{42DB615C-DD98-924A-B954-9F9D25DA4684}"/>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C1DA99C5-60E6-8041-B684-B314C61C1B2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EE6C23-742C-964B-AEA2-7431101B65FB}"/>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10195A0C-0D8E-4347-9EAF-AC25D6E8D5D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47229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938505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411894" y="457729"/>
            <a:ext cx="5941906"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786511"/>
            <a:ext cx="4341706" cy="47551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411894" y="2881841"/>
            <a:ext cx="5941906"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411893" y="6356350"/>
            <a:ext cx="512064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411894" y="2057929"/>
            <a:ext cx="5941906"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2EF2A592-0B8F-B74C-84E5-F0A6B7249FE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F07FD4C4-B4A2-6F42-A607-D8C4FDA97326}"/>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BA657963-3FF6-5741-969F-865555A06D49}"/>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4EE9BC-DD38-9840-A159-D113D068293E}"/>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86CD0122-09B8-174B-AF42-3C122797474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2432421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2267426" y="1395307"/>
            <a:ext cx="9597813" cy="35289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p:spPr>
        <p:txBody>
          <a:bodyPr/>
          <a:lstStyle/>
          <a:p>
            <a:endParaRPr lang="en-US"/>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2872792" y="5100321"/>
            <a:ext cx="8481007" cy="7770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51EEC05B-7AA4-604B-8B17-A7B4A4D40EC5}"/>
              </a:ext>
            </a:extLst>
          </p:cNvPr>
          <p:cNvSpPr>
            <a:spLocks noGrp="1"/>
          </p:cNvSpPr>
          <p:nvPr>
            <p:ph type="title"/>
          </p:nvPr>
        </p:nvSpPr>
        <p:spPr>
          <a:xfrm>
            <a:off x="2872792" y="153516"/>
            <a:ext cx="8387079" cy="538163"/>
          </a:xfrm>
        </p:spPr>
        <p:txBody>
          <a:bodyPr anchor="t" anchorCtr="0">
            <a:noAutofit/>
          </a:bodyPr>
          <a:lstStyle>
            <a:lvl1pPr>
              <a:defRPr sz="3600">
                <a:solidFill>
                  <a:schemeClr val="tx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604CC10E-F20D-424E-9142-80B9852CF2E3}"/>
              </a:ext>
            </a:extLst>
          </p:cNvPr>
          <p:cNvSpPr>
            <a:spLocks noGrp="1"/>
          </p:cNvSpPr>
          <p:nvPr>
            <p:ph type="body" idx="13"/>
          </p:nvPr>
        </p:nvSpPr>
        <p:spPr>
          <a:xfrm>
            <a:off x="2872793" y="791051"/>
            <a:ext cx="8387078" cy="424732"/>
          </a:xfrm>
        </p:spPr>
        <p:txBody>
          <a:bodyPr anchor="t" anchorCtr="0">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Slide Number Placeholder 5">
            <a:extLst>
              <a:ext uri="{FF2B5EF4-FFF2-40B4-BE49-F238E27FC236}">
                <a16:creationId xmlns:a16="http://schemas.microsoft.com/office/drawing/2014/main" id="{41410BA5-F2D5-1C44-8CA7-5C21BEAFAB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7" name="Rectangle 16">
            <a:extLst>
              <a:ext uri="{FF2B5EF4-FFF2-40B4-BE49-F238E27FC236}">
                <a16:creationId xmlns:a16="http://schemas.microsoft.com/office/drawing/2014/main" id="{22955358-36D1-2840-B8EC-1943E1496AB9}"/>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929FFCDB-9930-0F4C-873F-4E2D42A7C24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49053A34-13F7-BD4E-B80C-2084EE56D86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2450B6B4-90E3-7D4D-A044-D19C3F96F3C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774348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1"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34FF6D7B-CE0A-7741-A49A-59DE283D608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7B99EE0E-9832-9346-A31E-35D1BCF72753}"/>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299A4509-8F30-2741-92BC-9874D53C3AE6}"/>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FF50FDD9-4137-2940-ABFB-36E5D84174E3}"/>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5579C231-C4B9-3E45-8B06-1B862B20CCF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705420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FCF4B3-FD37-C24D-88FC-144E4ABAD195}"/>
              </a:ext>
            </a:extLst>
          </p:cNvPr>
          <p:cNvSpPr/>
          <p:nvPr/>
        </p:nvSpPr>
        <p:spPr>
          <a:xfrm>
            <a:off x="2400300" y="-1"/>
            <a:ext cx="5449994" cy="7955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b"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838200" y="972660"/>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2708030" y="87922"/>
            <a:ext cx="475663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Slide Number Placeholder 5">
            <a:extLst>
              <a:ext uri="{FF2B5EF4-FFF2-40B4-BE49-F238E27FC236}">
                <a16:creationId xmlns:a16="http://schemas.microsoft.com/office/drawing/2014/main" id="{95D6A67E-6E46-944E-A69D-913C1AAA172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5141FEEE-9447-1A4D-8F40-1FBA0778C57B}"/>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CE822CE6-849A-B542-8D41-115D26FB26E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FAE21CD-3062-3744-8AB3-59E9B24E6BDA}"/>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720A3FA9-844A-F44B-9C58-7758BE441A45}"/>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90611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Rectangle 4">
            <a:extLst>
              <a:ext uri="{FF2B5EF4-FFF2-40B4-BE49-F238E27FC236}">
                <a16:creationId xmlns:a16="http://schemas.microsoft.com/office/drawing/2014/main" id="{C0FCF4B3-FD37-C24D-88FC-144E4ABAD195}"/>
              </a:ext>
            </a:extLst>
          </p:cNvPr>
          <p:cNvSpPr/>
          <p:nvPr/>
        </p:nvSpPr>
        <p:spPr>
          <a:xfrm>
            <a:off x="4643458" y="-9144"/>
            <a:ext cx="7548542" cy="77978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4944533" y="3132079"/>
            <a:ext cx="6409267" cy="2987676"/>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4944533" y="6444625"/>
            <a:ext cx="550073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4944533" y="2308167"/>
            <a:ext cx="6409267" cy="823912"/>
          </a:xfrm>
        </p:spPr>
        <p:txBody>
          <a:bodyPr anchor="b" anchorCtr="0"/>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4944534" y="1060338"/>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4944532" y="78778"/>
            <a:ext cx="640926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Slide Number Placeholder 5">
            <a:extLst>
              <a:ext uri="{FF2B5EF4-FFF2-40B4-BE49-F238E27FC236}">
                <a16:creationId xmlns:a16="http://schemas.microsoft.com/office/drawing/2014/main" id="{A6CEFB7A-A094-6644-90D1-BD705824038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B3AB5ED6-0767-7E41-B6CC-81A584C38998}"/>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04686688-3DD2-3448-B1ED-932032E0DDAC}"/>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7E999CD-F4C0-1E4C-9904-B911D67310B7}"/>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3A94872F-BC41-4A4E-A43D-130846C1B16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16215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_Picture with Caption">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B34137-2621-CB47-82E8-F58E559E813A}"/>
              </a:ext>
            </a:extLst>
          </p:cNvPr>
          <p:cNvSpPr/>
          <p:nvPr/>
        </p:nvSpPr>
        <p:spPr>
          <a:xfrm>
            <a:off x="301752" y="786511"/>
            <a:ext cx="7262264" cy="47305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latin typeface="Merriweather" panose="02000000000000000000" pitchFamily="2" charset="77"/>
                <a:cs typeface="Merriweather" panose="02000000000000000000" pitchFamily="2" charset="77"/>
              </a:defRPr>
            </a:lvl1pPr>
          </a:lstStyle>
          <a:p>
            <a:r>
              <a:rPr lang="en-US" dirty="0"/>
              <a:t>Click to edit Master title style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2210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79" y="6356350"/>
            <a:ext cx="7772093"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E1243268-6A38-DD45-B783-211F1FC8EFE6}"/>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8DD70BBF-D356-BA40-947C-93629885FB90}"/>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09638039-F387-794A-BC78-56C59180B4D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472DFE7A-0524-CF4D-AFEA-BF0FDEAD3C15}"/>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7" name="Picture 16">
            <a:extLst>
              <a:ext uri="{FF2B5EF4-FFF2-40B4-BE49-F238E27FC236}">
                <a16:creationId xmlns:a16="http://schemas.microsoft.com/office/drawing/2014/main" id="{9D2283A9-15A2-A943-A222-999B943C9F28}"/>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39057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9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846873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9" name="Picture 8" descr="A picture containing text, sign, gauge&#10;&#10;Description automatically generated">
            <a:extLst>
              <a:ext uri="{FF2B5EF4-FFF2-40B4-BE49-F238E27FC236}">
                <a16:creationId xmlns:a16="http://schemas.microsoft.com/office/drawing/2014/main" id="{D644F058-E022-EA40-AA39-3266ECA712D0}"/>
              </a:ext>
            </a:extLst>
          </p:cNvPr>
          <p:cNvPicPr>
            <a:picLocks noChangeAspect="1"/>
          </p:cNvPicPr>
          <p:nvPr userDrawn="1"/>
        </p:nvPicPr>
        <p:blipFill>
          <a:blip r:embed="rId3"/>
          <a:stretch>
            <a:fillRect/>
          </a:stretch>
        </p:blipFill>
        <p:spPr>
          <a:xfrm>
            <a:off x="182880" y="5561330"/>
            <a:ext cx="2057400" cy="1160145"/>
          </a:xfrm>
          <a:prstGeom prst="rect">
            <a:avLst/>
          </a:prstGeom>
        </p:spPr>
      </p:pic>
      <p:pic>
        <p:nvPicPr>
          <p:cNvPr id="12" name="Picture 11">
            <a:extLst>
              <a:ext uri="{FF2B5EF4-FFF2-40B4-BE49-F238E27FC236}">
                <a16:creationId xmlns:a16="http://schemas.microsoft.com/office/drawing/2014/main" id="{54FDEB54-C747-C24A-A2DF-27BBCC83A0B7}"/>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354974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95E91-F8C5-0E4F-94FA-4F1A4750CFB3}"/>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1" name="Picture 10">
            <a:extLst>
              <a:ext uri="{FF2B5EF4-FFF2-40B4-BE49-F238E27FC236}">
                <a16:creationId xmlns:a16="http://schemas.microsoft.com/office/drawing/2014/main" id="{A9557A27-F685-964D-A36E-55E968C52DBD}"/>
              </a:ext>
            </a:extLst>
          </p:cNvPr>
          <p:cNvPicPr>
            <a:picLocks noChangeAspect="1"/>
          </p:cNvPicPr>
          <p:nvPr userDrawn="1"/>
        </p:nvPicPr>
        <p:blipFill>
          <a:blip r:embed="rId2"/>
          <a:srcRect/>
          <a:stretch/>
        </p:blipFill>
        <p:spPr>
          <a:xfrm>
            <a:off x="0" y="0"/>
            <a:ext cx="2400300" cy="795655"/>
          </a:xfrm>
          <a:prstGeom prst="rect">
            <a:avLst/>
          </a:prstGeom>
        </p:spPr>
      </p:pic>
      <p:pic>
        <p:nvPicPr>
          <p:cNvPr id="12" name="Picture 11">
            <a:extLst>
              <a:ext uri="{FF2B5EF4-FFF2-40B4-BE49-F238E27FC236}">
                <a16:creationId xmlns:a16="http://schemas.microsoft.com/office/drawing/2014/main" id="{313B813C-3E17-F647-99B7-A91C374080F7}"/>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413067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949777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52798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jp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135539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3" r:id="rId3"/>
    <p:sldLayoutId id="2147483876" r:id="rId4"/>
    <p:sldLayoutId id="2147483877" r:id="rId5"/>
    <p:sldLayoutId id="2147483870" r:id="rId6"/>
    <p:sldLayoutId id="2147483787" r:id="rId7"/>
    <p:sldLayoutId id="2147483788" r:id="rId8"/>
    <p:sldLayoutId id="2147483874" r:id="rId9"/>
    <p:sldLayoutId id="2147483872"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897" r:id="rId19"/>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4278170162"/>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90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8" r:id="rId20"/>
    <p:sldLayoutId id="2147483901" r:id="rId21"/>
    <p:sldLayoutId id="2147483902" r:id="rId22"/>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59F806-00C0-064D-A912-1A97F3BE4EA5}"/>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endParaRPr lang="en-US" dirty="0"/>
          </a:p>
        </p:txBody>
      </p:sp>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8275BD15-69C7-4040-8D20-3E7074F411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66764720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99" r:id="rId15"/>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accent6">
              <a:lumMod val="10000"/>
            </a:schemeClr>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6">
              <a:lumMod val="10000"/>
            </a:schemeClr>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6">
              <a:lumMod val="10000"/>
            </a:schemeClr>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41.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6.wdp"/><Relationship Id="rId3" Type="http://schemas.openxmlformats.org/officeDocument/2006/relationships/image" Target="../media/image56.png"/><Relationship Id="rId7" Type="http://schemas.microsoft.com/office/2007/relationships/hdphoto" Target="../media/hdphoto5.wdp"/><Relationship Id="rId12" Type="http://schemas.openxmlformats.org/officeDocument/2006/relationships/image" Target="../media/image63.png"/><Relationship Id="rId2" Type="http://schemas.openxmlformats.org/officeDocument/2006/relationships/notesSlide" Target="../notesSlides/notesSlide13.xml"/><Relationship Id="rId16" Type="http://schemas.openxmlformats.org/officeDocument/2006/relationships/image" Target="../media/image66.png"/><Relationship Id="rId1" Type="http://schemas.openxmlformats.org/officeDocument/2006/relationships/slideLayout" Target="../slideLayouts/slideLayout41.xml"/><Relationship Id="rId6" Type="http://schemas.openxmlformats.org/officeDocument/2006/relationships/image" Target="../media/image58.png"/><Relationship Id="rId11" Type="http://schemas.openxmlformats.org/officeDocument/2006/relationships/image" Target="../media/image62.svg"/><Relationship Id="rId5" Type="http://schemas.openxmlformats.org/officeDocument/2006/relationships/image" Target="../media/image57.png"/><Relationship Id="rId15" Type="http://schemas.openxmlformats.org/officeDocument/2006/relationships/image" Target="../media/image65.png"/><Relationship Id="rId10" Type="http://schemas.openxmlformats.org/officeDocument/2006/relationships/image" Target="../media/image61.png"/><Relationship Id="rId4" Type="http://schemas.microsoft.com/office/2007/relationships/hdphoto" Target="../media/hdphoto4.wdp"/><Relationship Id="rId9" Type="http://schemas.openxmlformats.org/officeDocument/2006/relationships/image" Target="../media/image60.svg"/><Relationship Id="rId1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69.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69.jp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70.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020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97676D0-0E39-A648-886C-61946FD12ED5}"/>
              </a:ext>
            </a:extLst>
          </p:cNvPr>
          <p:cNvCxnSpPr/>
          <p:nvPr/>
        </p:nvCxnSpPr>
        <p:spPr>
          <a:xfrm>
            <a:off x="537952"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Google Shape;217;g1075388350f_0_86">
            <a:extLst>
              <a:ext uri="{FF2B5EF4-FFF2-40B4-BE49-F238E27FC236}">
                <a16:creationId xmlns:a16="http://schemas.microsoft.com/office/drawing/2014/main" id="{9C0DD5FC-7C95-1E48-8A3F-1AB3ACF61C92}"/>
              </a:ext>
            </a:extLst>
          </p:cNvPr>
          <p:cNvSpPr txBox="1"/>
          <p:nvPr/>
        </p:nvSpPr>
        <p:spPr>
          <a:xfrm>
            <a:off x="537713" y="1983677"/>
            <a:ext cx="5277912" cy="584735"/>
          </a:xfrm>
          <a:prstGeom prst="rect">
            <a:avLst/>
          </a:prstGeom>
          <a:noFill/>
          <a:ln>
            <a:noFill/>
          </a:ln>
        </p:spPr>
        <p:txBody>
          <a:bodyPr spcFirstLastPara="1" wrap="square" lIns="91425" tIns="45700" rIns="91425" bIns="45700" anchor="t" anchorCtr="0">
            <a:spAutoFit/>
          </a:bodyPr>
          <a:lstStyle/>
          <a:p>
            <a:pPr lvl="0" algn="ctr">
              <a:buClr>
                <a:srgbClr val="000000"/>
              </a:buClr>
              <a:buSzPts val="6500"/>
            </a:pPr>
            <a:r>
              <a:rPr lang="en-US" sz="3200" b="1" dirty="0">
                <a:latin typeface="Public Sans" pitchFamily="2" charset="77"/>
                <a:ea typeface="Karla"/>
                <a:cs typeface="Karla"/>
                <a:sym typeface="Karla"/>
              </a:rPr>
              <a:t>Authentic</a:t>
            </a:r>
            <a:r>
              <a:rPr lang="en-US" sz="3200" dirty="0">
                <a:latin typeface="Public Sans" pitchFamily="2" charset="77"/>
                <a:ea typeface="Karla"/>
                <a:cs typeface="Karla"/>
                <a:sym typeface="Karla"/>
              </a:rPr>
              <a:t> </a:t>
            </a:r>
            <a:r>
              <a:rPr lang="en-US" sz="3200" dirty="0">
                <a:latin typeface="Public Sans" pitchFamily="2" charset="77"/>
              </a:rPr>
              <a:t>Xanax</a:t>
            </a:r>
            <a:endParaRPr lang="en-US" sz="3200" dirty="0">
              <a:latin typeface="Public Sans" pitchFamily="2" charset="77"/>
              <a:ea typeface="Karla"/>
              <a:cs typeface="Karla"/>
              <a:sym typeface="Karla"/>
            </a:endParaRPr>
          </a:p>
        </p:txBody>
      </p:sp>
      <p:sp>
        <p:nvSpPr>
          <p:cNvPr id="10" name="Google Shape;217;g1075388350f_0_86">
            <a:extLst>
              <a:ext uri="{FF2B5EF4-FFF2-40B4-BE49-F238E27FC236}">
                <a16:creationId xmlns:a16="http://schemas.microsoft.com/office/drawing/2014/main" id="{9FD1D085-FA1A-EC46-8187-7215CC71F19A}"/>
              </a:ext>
            </a:extLst>
          </p:cNvPr>
          <p:cNvSpPr txBox="1"/>
          <p:nvPr/>
        </p:nvSpPr>
        <p:spPr>
          <a:xfrm>
            <a:off x="429052" y="4289589"/>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n-US" sz="3200" b="1" dirty="0">
                <a:solidFill>
                  <a:schemeClr val="accent2"/>
                </a:solidFill>
                <a:latin typeface="Public Sans" pitchFamily="2" charset="77"/>
                <a:ea typeface="Karla"/>
                <a:cs typeface="Karla"/>
                <a:sym typeface="Karla"/>
              </a:rPr>
              <a:t>Fake</a:t>
            </a:r>
            <a:r>
              <a:rPr lang="en-US" sz="3200" dirty="0">
                <a:solidFill>
                  <a:schemeClr val="accent2"/>
                </a:solidFill>
                <a:latin typeface="Public Sans" pitchFamily="2" charset="77"/>
                <a:ea typeface="Karla"/>
                <a:cs typeface="Karla"/>
                <a:sym typeface="Karla"/>
              </a:rPr>
              <a:t> Xanax</a:t>
            </a:r>
          </a:p>
        </p:txBody>
      </p:sp>
      <p:pic>
        <p:nvPicPr>
          <p:cNvPr id="14" name="Content Placeholder 13" descr="A picture containing indoor, paper clip&#10;&#10;Description automatically generated">
            <a:extLst>
              <a:ext uri="{FF2B5EF4-FFF2-40B4-BE49-F238E27FC236}">
                <a16:creationId xmlns:a16="http://schemas.microsoft.com/office/drawing/2014/main" id="{189F954D-2991-8E45-941D-823F3CA6D839}"/>
              </a:ext>
            </a:extLst>
          </p:cNvPr>
          <p:cNvPicPr>
            <a:picLocks noGrp="1" noChangeAspect="1"/>
          </p:cNvPicPr>
          <p:nvPr>
            <p:ph idx="4294967295"/>
          </p:nvPr>
        </p:nvPicPr>
        <p:blipFill>
          <a:blip r:embed="rId3"/>
          <a:stretch>
            <a:fillRect/>
          </a:stretch>
        </p:blipFill>
        <p:spPr>
          <a:xfrm>
            <a:off x="6889750" y="1398588"/>
            <a:ext cx="5302250" cy="3878262"/>
          </a:xfrm>
        </p:spPr>
      </p:pic>
    </p:spTree>
    <p:extLst>
      <p:ext uri="{BB962C8B-B14F-4D97-AF65-F5344CB8AC3E}">
        <p14:creationId xmlns:p14="http://schemas.microsoft.com/office/powerpoint/2010/main" val="316961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ubway&#10;&#10;Description automatically generated">
            <a:extLst>
              <a:ext uri="{FF2B5EF4-FFF2-40B4-BE49-F238E27FC236}">
                <a16:creationId xmlns:a16="http://schemas.microsoft.com/office/drawing/2014/main" id="{8BAD92D6-C492-124D-A0D0-6F3B46E544A4}"/>
              </a:ext>
            </a:extLst>
          </p:cNvPr>
          <p:cNvPicPr>
            <a:picLocks noChangeAspect="1"/>
          </p:cNvPicPr>
          <p:nvPr/>
        </p:nvPicPr>
        <p:blipFill rotWithShape="1">
          <a:blip r:embed="rId3"/>
          <a:srcRect l="2132" r="2321"/>
          <a:stretch/>
        </p:blipFill>
        <p:spPr>
          <a:xfrm>
            <a:off x="3995417" y="0"/>
            <a:ext cx="8196583" cy="6858000"/>
          </a:xfrm>
          <a:prstGeom prst="rect">
            <a:avLst/>
          </a:prstGeom>
        </p:spPr>
      </p:pic>
      <p:pic>
        <p:nvPicPr>
          <p:cNvPr id="5" name="Picture 4" descr="A picture containing indoor, kitchen, hospital room, worktable&#10;&#10;Description automatically generated">
            <a:extLst>
              <a:ext uri="{FF2B5EF4-FFF2-40B4-BE49-F238E27FC236}">
                <a16:creationId xmlns:a16="http://schemas.microsoft.com/office/drawing/2014/main" id="{4874BB14-A1B3-0D43-BA01-AB9B154CAAAB}"/>
              </a:ext>
            </a:extLst>
          </p:cNvPr>
          <p:cNvPicPr>
            <a:picLocks noChangeAspect="1"/>
          </p:cNvPicPr>
          <p:nvPr/>
        </p:nvPicPr>
        <p:blipFill rotWithShape="1">
          <a:blip r:embed="rId4"/>
          <a:srcRect l="5468" r="6753"/>
          <a:stretch/>
        </p:blipFill>
        <p:spPr>
          <a:xfrm>
            <a:off x="-1" y="0"/>
            <a:ext cx="3995417" cy="6858000"/>
          </a:xfrm>
          <a:prstGeom prst="rect">
            <a:avLst/>
          </a:prstGeom>
        </p:spPr>
      </p:pic>
      <p:sp>
        <p:nvSpPr>
          <p:cNvPr id="4" name="Title 1">
            <a:extLst>
              <a:ext uri="{FF2B5EF4-FFF2-40B4-BE49-F238E27FC236}">
                <a16:creationId xmlns:a16="http://schemas.microsoft.com/office/drawing/2014/main" id="{F983B7B5-63A1-AD48-A7E0-C3CD51F73F72}"/>
              </a:ext>
            </a:extLst>
          </p:cNvPr>
          <p:cNvSpPr txBox="1">
            <a:spLocks/>
          </p:cNvSpPr>
          <p:nvPr/>
        </p:nvSpPr>
        <p:spPr>
          <a:xfrm>
            <a:off x="-2" y="6304002"/>
            <a:ext cx="6001659" cy="553998"/>
          </a:xfrm>
          <a:prstGeom prst="rect">
            <a:avLst/>
          </a:prstGeom>
          <a:solidFill>
            <a:schemeClr val="tx1"/>
          </a:solidFill>
        </p:spPr>
        <p:txBody>
          <a:bodyPr vert="horz" wrap="square" lIns="457200" tIns="91440" rIns="91440" bIns="91440" rtlCol="0" anchor="ctr">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r>
              <a:rPr lang="en-US" sz="2400" dirty="0">
                <a:solidFill>
                  <a:schemeClr val="bg1"/>
                </a:solidFill>
                <a:latin typeface="Public Sans" pitchFamily="2" charset="77"/>
              </a:rPr>
              <a:t>Medical grade fentanyl laboratory</a:t>
            </a:r>
          </a:p>
        </p:txBody>
      </p:sp>
    </p:spTree>
    <p:extLst>
      <p:ext uri="{BB962C8B-B14F-4D97-AF65-F5344CB8AC3E}">
        <p14:creationId xmlns:p14="http://schemas.microsoft.com/office/powerpoint/2010/main" val="395985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ground, outdoor, dirty&#10;&#10;Description automatically generated">
            <a:extLst>
              <a:ext uri="{FF2B5EF4-FFF2-40B4-BE49-F238E27FC236}">
                <a16:creationId xmlns:a16="http://schemas.microsoft.com/office/drawing/2014/main" id="{071EA81B-25C0-2D45-80B5-4C87DBDED07D}"/>
              </a:ext>
            </a:extLst>
          </p:cNvPr>
          <p:cNvPicPr>
            <a:picLocks noChangeAspect="1"/>
          </p:cNvPicPr>
          <p:nvPr/>
        </p:nvPicPr>
        <p:blipFill rotWithShape="1">
          <a:blip r:embed="rId3"/>
          <a:srcRect l="7050" r="7826"/>
          <a:stretch/>
        </p:blipFill>
        <p:spPr>
          <a:xfrm>
            <a:off x="4889500" y="0"/>
            <a:ext cx="7302500" cy="6858000"/>
          </a:xfrm>
          <a:prstGeom prst="rect">
            <a:avLst/>
          </a:prstGeom>
        </p:spPr>
      </p:pic>
      <p:pic>
        <p:nvPicPr>
          <p:cNvPr id="5" name="Picture 4" descr="A picture containing outdoor, dirty&#10;&#10;Description automatically generated">
            <a:extLst>
              <a:ext uri="{FF2B5EF4-FFF2-40B4-BE49-F238E27FC236}">
                <a16:creationId xmlns:a16="http://schemas.microsoft.com/office/drawing/2014/main" id="{9916D1A2-F54F-A44F-84F6-A57A7AA817E1}"/>
              </a:ext>
            </a:extLst>
          </p:cNvPr>
          <p:cNvPicPr>
            <a:picLocks noChangeAspect="1"/>
          </p:cNvPicPr>
          <p:nvPr/>
        </p:nvPicPr>
        <p:blipFill rotWithShape="1">
          <a:blip r:embed="rId4"/>
          <a:srcRect l="78" r="1"/>
          <a:stretch/>
        </p:blipFill>
        <p:spPr>
          <a:xfrm>
            <a:off x="0" y="0"/>
            <a:ext cx="4889500" cy="6858000"/>
          </a:xfrm>
          <a:prstGeom prst="rect">
            <a:avLst/>
          </a:prstGeom>
        </p:spPr>
      </p:pic>
      <p:sp>
        <p:nvSpPr>
          <p:cNvPr id="4" name="Title 1">
            <a:extLst>
              <a:ext uri="{FF2B5EF4-FFF2-40B4-BE49-F238E27FC236}">
                <a16:creationId xmlns:a16="http://schemas.microsoft.com/office/drawing/2014/main" id="{91510A58-43F9-2C4C-9983-BE6684D79D65}"/>
              </a:ext>
            </a:extLst>
          </p:cNvPr>
          <p:cNvSpPr txBox="1">
            <a:spLocks/>
          </p:cNvSpPr>
          <p:nvPr/>
        </p:nvSpPr>
        <p:spPr>
          <a:xfrm>
            <a:off x="-1" y="6304002"/>
            <a:ext cx="4688115" cy="553998"/>
          </a:xfrm>
          <a:prstGeom prst="rect">
            <a:avLst/>
          </a:prstGeom>
          <a:solidFill>
            <a:schemeClr val="tx1"/>
          </a:solidFill>
        </p:spPr>
        <p:txBody>
          <a:bodyPr vert="horz" wrap="square" lIns="457200" tIns="91440" rIns="91440" bIns="91440" rtlCol="0" anchor="ctr">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r>
              <a:rPr lang="en-US" sz="2400" dirty="0">
                <a:solidFill>
                  <a:schemeClr val="bg1"/>
                </a:solidFill>
                <a:latin typeface="Public Sans" pitchFamily="2" charset="77"/>
              </a:rPr>
              <a:t>Illicit fentanyl laboratory</a:t>
            </a:r>
          </a:p>
        </p:txBody>
      </p:sp>
    </p:spTree>
    <p:extLst>
      <p:ext uri="{BB962C8B-B14F-4D97-AF65-F5344CB8AC3E}">
        <p14:creationId xmlns:p14="http://schemas.microsoft.com/office/powerpoint/2010/main" val="27613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C503933-B961-E08D-8288-1A6774C4B996}"/>
              </a:ext>
            </a:extLst>
          </p:cNvPr>
          <p:cNvSpPr txBox="1"/>
          <p:nvPr/>
        </p:nvSpPr>
        <p:spPr>
          <a:xfrm>
            <a:off x="2443885" y="1175547"/>
            <a:ext cx="7304228" cy="1200329"/>
          </a:xfrm>
          <a:prstGeom prst="rect">
            <a:avLst/>
          </a:prstGeom>
          <a:noFill/>
        </p:spPr>
        <p:txBody>
          <a:bodyPr wrap="square" rtlCol="0">
            <a:spAutoFit/>
          </a:bodyPr>
          <a:lstStyle/>
          <a:p>
            <a:r>
              <a:rPr lang="en-US" sz="2400" dirty="0"/>
              <a:t>DEA reveals that </a:t>
            </a:r>
            <a:r>
              <a:rPr lang="en-US" sz="2400" b="1" dirty="0">
                <a:solidFill>
                  <a:srgbClr val="FF0000"/>
                </a:solidFill>
              </a:rPr>
              <a:t>five out of every ten fake pills contain at least 2mg</a:t>
            </a:r>
            <a:r>
              <a:rPr lang="en-US" sz="2400" dirty="0">
                <a:solidFill>
                  <a:srgbClr val="FF0000"/>
                </a:solidFill>
              </a:rPr>
              <a:t> </a:t>
            </a:r>
            <a:r>
              <a:rPr lang="en-US" sz="2400" b="1" dirty="0">
                <a:solidFill>
                  <a:srgbClr val="FF0000"/>
                </a:solidFill>
              </a:rPr>
              <a:t>of fentanyl </a:t>
            </a:r>
            <a:r>
              <a:rPr lang="en-US" sz="2400" dirty="0"/>
              <a:t>– what is considered a lethal dose</a:t>
            </a:r>
          </a:p>
        </p:txBody>
      </p:sp>
      <p:sp>
        <p:nvSpPr>
          <p:cNvPr id="29" name="Google Shape;241;p33">
            <a:extLst>
              <a:ext uri="{FF2B5EF4-FFF2-40B4-BE49-F238E27FC236}">
                <a16:creationId xmlns:a16="http://schemas.microsoft.com/office/drawing/2014/main" id="{7270EECB-01EE-4B61-884D-57B04F702D22}"/>
              </a:ext>
            </a:extLst>
          </p:cNvPr>
          <p:cNvSpPr txBox="1"/>
          <p:nvPr/>
        </p:nvSpPr>
        <p:spPr>
          <a:xfrm>
            <a:off x="7310605" y="283025"/>
            <a:ext cx="4464297" cy="892522"/>
          </a:xfrm>
          <a:prstGeom prst="rect">
            <a:avLst/>
          </a:prstGeom>
          <a:noFill/>
          <a:ln>
            <a:noFill/>
          </a:ln>
        </p:spPr>
        <p:txBody>
          <a:bodyPr spcFirstLastPara="1" wrap="square" lIns="0" tIns="91425" rIns="182875" bIns="91425" anchor="t" anchorCtr="0">
            <a:spAutoFit/>
          </a:bodyPr>
          <a:lstStyle/>
          <a:p>
            <a:pPr marL="0" lvl="0" indent="0" algn="r" rtl="0">
              <a:lnSpc>
                <a:spcPct val="115000"/>
              </a:lnSpc>
              <a:spcBef>
                <a:spcPts val="0"/>
              </a:spcBef>
              <a:spcAft>
                <a:spcPts val="0"/>
              </a:spcAft>
              <a:buNone/>
            </a:pPr>
            <a:r>
              <a:rPr lang="en" sz="2000" b="1" dirty="0">
                <a:solidFill>
                  <a:srgbClr val="134F5C"/>
                </a:solidFill>
              </a:rPr>
              <a:t>LETHAL DOSES OF FENTANYL FOUND IN FAKE PILLS</a:t>
            </a:r>
            <a:endParaRPr sz="2000" b="1" dirty="0">
              <a:solidFill>
                <a:srgbClr val="134F5C"/>
              </a:solidFill>
            </a:endParaRPr>
          </a:p>
        </p:txBody>
      </p:sp>
      <p:pic>
        <p:nvPicPr>
          <p:cNvPr id="5" name="Picture 4">
            <a:extLst>
              <a:ext uri="{FF2B5EF4-FFF2-40B4-BE49-F238E27FC236}">
                <a16:creationId xmlns:a16="http://schemas.microsoft.com/office/drawing/2014/main" id="{1514C359-023E-458E-B169-84AA7631D97D}"/>
              </a:ext>
            </a:extLst>
          </p:cNvPr>
          <p:cNvPicPr>
            <a:picLocks noChangeAspect="1"/>
          </p:cNvPicPr>
          <p:nvPr/>
        </p:nvPicPr>
        <p:blipFill>
          <a:blip r:embed="rId2"/>
          <a:stretch>
            <a:fillRect/>
          </a:stretch>
        </p:blipFill>
        <p:spPr>
          <a:xfrm>
            <a:off x="2443885" y="2465343"/>
            <a:ext cx="7304228" cy="4109632"/>
          </a:xfrm>
          <a:prstGeom prst="rect">
            <a:avLst/>
          </a:prstGeom>
        </p:spPr>
      </p:pic>
    </p:spTree>
    <p:extLst>
      <p:ext uri="{BB962C8B-B14F-4D97-AF65-F5344CB8AC3E}">
        <p14:creationId xmlns:p14="http://schemas.microsoft.com/office/powerpoint/2010/main" val="684676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object 3">
            <a:extLst>
              <a:ext uri="{FF2B5EF4-FFF2-40B4-BE49-F238E27FC236}">
                <a16:creationId xmlns:a16="http://schemas.microsoft.com/office/drawing/2014/main" id="{F6583825-B7EF-4E8E-BC59-3A53147CCFAE}"/>
              </a:ext>
            </a:extLst>
          </p:cNvPr>
          <p:cNvGrpSpPr/>
          <p:nvPr/>
        </p:nvGrpSpPr>
        <p:grpSpPr>
          <a:xfrm>
            <a:off x="4588824" y="-149350"/>
            <a:ext cx="6778751" cy="6199631"/>
            <a:chOff x="4532376" y="560831"/>
            <a:chExt cx="6778751" cy="6199631"/>
          </a:xfrm>
        </p:grpSpPr>
        <p:sp>
          <p:nvSpPr>
            <p:cNvPr id="30" name="object 4">
              <a:extLst>
                <a:ext uri="{FF2B5EF4-FFF2-40B4-BE49-F238E27FC236}">
                  <a16:creationId xmlns:a16="http://schemas.microsoft.com/office/drawing/2014/main" id="{31508B87-26E6-44B7-99CB-BDA6B9DF7234}"/>
                </a:ext>
              </a:extLst>
            </p:cNvPr>
            <p:cNvSpPr/>
            <p:nvPr/>
          </p:nvSpPr>
          <p:spPr>
            <a:xfrm>
              <a:off x="9101328" y="560831"/>
              <a:ext cx="1248410" cy="78105"/>
            </a:xfrm>
            <a:custGeom>
              <a:avLst/>
              <a:gdLst/>
              <a:ahLst/>
              <a:cxnLst/>
              <a:rect l="l" t="t" r="r" b="b"/>
              <a:pathLst>
                <a:path w="1248409" h="78104">
                  <a:moveTo>
                    <a:pt x="97523" y="0"/>
                  </a:moveTo>
                  <a:lnTo>
                    <a:pt x="0" y="0"/>
                  </a:lnTo>
                  <a:lnTo>
                    <a:pt x="0" y="77724"/>
                  </a:lnTo>
                  <a:lnTo>
                    <a:pt x="97523" y="77724"/>
                  </a:lnTo>
                  <a:lnTo>
                    <a:pt x="97523" y="0"/>
                  </a:lnTo>
                  <a:close/>
                </a:path>
                <a:path w="1248409" h="78104">
                  <a:moveTo>
                    <a:pt x="201155" y="0"/>
                  </a:moveTo>
                  <a:lnTo>
                    <a:pt x="103632" y="0"/>
                  </a:lnTo>
                  <a:lnTo>
                    <a:pt x="103632" y="77724"/>
                  </a:lnTo>
                  <a:lnTo>
                    <a:pt x="201155" y="77724"/>
                  </a:lnTo>
                  <a:lnTo>
                    <a:pt x="201155" y="0"/>
                  </a:lnTo>
                  <a:close/>
                </a:path>
                <a:path w="1248409" h="78104">
                  <a:moveTo>
                    <a:pt x="306324" y="0"/>
                  </a:moveTo>
                  <a:lnTo>
                    <a:pt x="208788" y="0"/>
                  </a:lnTo>
                  <a:lnTo>
                    <a:pt x="208788" y="77724"/>
                  </a:lnTo>
                  <a:lnTo>
                    <a:pt x="306324" y="77724"/>
                  </a:lnTo>
                  <a:lnTo>
                    <a:pt x="306324" y="0"/>
                  </a:lnTo>
                  <a:close/>
                </a:path>
                <a:path w="1248409" h="78104">
                  <a:moveTo>
                    <a:pt x="411480" y="0"/>
                  </a:moveTo>
                  <a:lnTo>
                    <a:pt x="313944" y="0"/>
                  </a:lnTo>
                  <a:lnTo>
                    <a:pt x="313944" y="77724"/>
                  </a:lnTo>
                  <a:lnTo>
                    <a:pt x="411480" y="77724"/>
                  </a:lnTo>
                  <a:lnTo>
                    <a:pt x="411480" y="0"/>
                  </a:lnTo>
                  <a:close/>
                </a:path>
                <a:path w="1248409" h="78104">
                  <a:moveTo>
                    <a:pt x="515099" y="0"/>
                  </a:moveTo>
                  <a:lnTo>
                    <a:pt x="417576" y="0"/>
                  </a:lnTo>
                  <a:lnTo>
                    <a:pt x="417576" y="77724"/>
                  </a:lnTo>
                  <a:lnTo>
                    <a:pt x="515099" y="77724"/>
                  </a:lnTo>
                  <a:lnTo>
                    <a:pt x="515099" y="0"/>
                  </a:lnTo>
                  <a:close/>
                </a:path>
                <a:path w="1248409" h="78104">
                  <a:moveTo>
                    <a:pt x="620255" y="0"/>
                  </a:moveTo>
                  <a:lnTo>
                    <a:pt x="522732" y="0"/>
                  </a:lnTo>
                  <a:lnTo>
                    <a:pt x="522732" y="77724"/>
                  </a:lnTo>
                  <a:lnTo>
                    <a:pt x="620255" y="77724"/>
                  </a:lnTo>
                  <a:lnTo>
                    <a:pt x="620255" y="0"/>
                  </a:lnTo>
                  <a:close/>
                </a:path>
                <a:path w="1248409" h="78104">
                  <a:moveTo>
                    <a:pt x="725424" y="0"/>
                  </a:moveTo>
                  <a:lnTo>
                    <a:pt x="627888" y="0"/>
                  </a:lnTo>
                  <a:lnTo>
                    <a:pt x="627888" y="77724"/>
                  </a:lnTo>
                  <a:lnTo>
                    <a:pt x="725424" y="77724"/>
                  </a:lnTo>
                  <a:lnTo>
                    <a:pt x="725424" y="0"/>
                  </a:lnTo>
                  <a:close/>
                </a:path>
                <a:path w="1248409" h="78104">
                  <a:moveTo>
                    <a:pt x="829056" y="0"/>
                  </a:moveTo>
                  <a:lnTo>
                    <a:pt x="731520" y="0"/>
                  </a:lnTo>
                  <a:lnTo>
                    <a:pt x="731520" y="77724"/>
                  </a:lnTo>
                  <a:lnTo>
                    <a:pt x="829056" y="77724"/>
                  </a:lnTo>
                  <a:lnTo>
                    <a:pt x="829056" y="0"/>
                  </a:lnTo>
                  <a:close/>
                </a:path>
                <a:path w="1248409" h="78104">
                  <a:moveTo>
                    <a:pt x="934199" y="0"/>
                  </a:moveTo>
                  <a:lnTo>
                    <a:pt x="836676" y="0"/>
                  </a:lnTo>
                  <a:lnTo>
                    <a:pt x="836676" y="77724"/>
                  </a:lnTo>
                  <a:lnTo>
                    <a:pt x="934199" y="77724"/>
                  </a:lnTo>
                  <a:lnTo>
                    <a:pt x="934199" y="0"/>
                  </a:lnTo>
                  <a:close/>
                </a:path>
                <a:path w="1248409" h="78104">
                  <a:moveTo>
                    <a:pt x="1039355" y="0"/>
                  </a:moveTo>
                  <a:lnTo>
                    <a:pt x="941832" y="0"/>
                  </a:lnTo>
                  <a:lnTo>
                    <a:pt x="941832" y="77724"/>
                  </a:lnTo>
                  <a:lnTo>
                    <a:pt x="1039355" y="77724"/>
                  </a:lnTo>
                  <a:lnTo>
                    <a:pt x="1039355" y="0"/>
                  </a:lnTo>
                  <a:close/>
                </a:path>
                <a:path w="1248409" h="78104">
                  <a:moveTo>
                    <a:pt x="1143000" y="0"/>
                  </a:moveTo>
                  <a:lnTo>
                    <a:pt x="1045464" y="0"/>
                  </a:lnTo>
                  <a:lnTo>
                    <a:pt x="1045464" y="77724"/>
                  </a:lnTo>
                  <a:lnTo>
                    <a:pt x="1143000" y="77724"/>
                  </a:lnTo>
                  <a:lnTo>
                    <a:pt x="1143000" y="0"/>
                  </a:lnTo>
                  <a:close/>
                </a:path>
                <a:path w="1248409" h="78104">
                  <a:moveTo>
                    <a:pt x="1248156" y="0"/>
                  </a:moveTo>
                  <a:lnTo>
                    <a:pt x="1150620" y="0"/>
                  </a:lnTo>
                  <a:lnTo>
                    <a:pt x="1150620" y="77724"/>
                  </a:lnTo>
                  <a:lnTo>
                    <a:pt x="1248156" y="77724"/>
                  </a:lnTo>
                  <a:lnTo>
                    <a:pt x="1248156" y="0"/>
                  </a:lnTo>
                  <a:close/>
                </a:path>
              </a:pathLst>
            </a:custGeom>
            <a:solidFill>
              <a:srgbClr val="F0F1F6">
                <a:alpha val="14509"/>
              </a:srgbClr>
            </a:solidFill>
          </p:spPr>
          <p:txBody>
            <a:bodyPr wrap="square" lIns="0" tIns="0" rIns="0" bIns="0" rtlCol="0"/>
            <a:lstStyle/>
            <a:p>
              <a:endParaRPr/>
            </a:p>
          </p:txBody>
        </p:sp>
        <p:pic>
          <p:nvPicPr>
            <p:cNvPr id="36" name="object 9">
              <a:extLst>
                <a:ext uri="{FF2B5EF4-FFF2-40B4-BE49-F238E27FC236}">
                  <a16:creationId xmlns:a16="http://schemas.microsoft.com/office/drawing/2014/main" id="{C85E2E55-E296-465B-A8D6-1E3A37FF4CD1}"/>
                </a:ext>
              </a:extLst>
            </p:cNvPr>
            <p:cNvPicPr/>
            <p:nvPr/>
          </p:nvPicPr>
          <p:blipFill>
            <a:blip r:embed="rId3" cstate="print"/>
            <a:stretch>
              <a:fillRect/>
            </a:stretch>
          </p:blipFill>
          <p:spPr>
            <a:xfrm>
              <a:off x="4532376" y="1167383"/>
              <a:ext cx="6778751" cy="5593079"/>
            </a:xfrm>
            <a:prstGeom prst="rect">
              <a:avLst/>
            </a:prstGeom>
          </p:spPr>
        </p:pic>
        <p:pic>
          <p:nvPicPr>
            <p:cNvPr id="37" name="object 10">
              <a:extLst>
                <a:ext uri="{FF2B5EF4-FFF2-40B4-BE49-F238E27FC236}">
                  <a16:creationId xmlns:a16="http://schemas.microsoft.com/office/drawing/2014/main" id="{165D20B2-7A48-4B46-BA8E-2C7CBA7C3179}"/>
                </a:ext>
              </a:extLst>
            </p:cNvPr>
            <p:cNvPicPr/>
            <p:nvPr/>
          </p:nvPicPr>
          <p:blipFill>
            <a:blip r:embed="rId4" cstate="screen">
              <a:extLst>
                <a:ext uri="{28A0092B-C50C-407E-A947-70E740481C1C}">
                  <a14:useLocalDpi xmlns:a14="http://schemas.microsoft.com/office/drawing/2010/main"/>
                </a:ext>
              </a:extLst>
            </a:blip>
            <a:stretch>
              <a:fillRect/>
            </a:stretch>
          </p:blipFill>
          <p:spPr>
            <a:xfrm>
              <a:off x="4558284" y="1193292"/>
              <a:ext cx="6672071" cy="5486399"/>
            </a:xfrm>
            <a:prstGeom prst="rect">
              <a:avLst/>
            </a:prstGeom>
          </p:spPr>
        </p:pic>
        <p:pic>
          <p:nvPicPr>
            <p:cNvPr id="38" name="object 11">
              <a:extLst>
                <a:ext uri="{FF2B5EF4-FFF2-40B4-BE49-F238E27FC236}">
                  <a16:creationId xmlns:a16="http://schemas.microsoft.com/office/drawing/2014/main" id="{E9C7CE16-6C65-4422-A31C-8EA6C368A3DD}"/>
                </a:ext>
              </a:extLst>
            </p:cNvPr>
            <p:cNvPicPr/>
            <p:nvPr/>
          </p:nvPicPr>
          <p:blipFill>
            <a:blip r:embed="rId5" cstate="print"/>
            <a:stretch>
              <a:fillRect/>
            </a:stretch>
          </p:blipFill>
          <p:spPr>
            <a:xfrm>
              <a:off x="5472684" y="1813559"/>
              <a:ext cx="5344667" cy="4011167"/>
            </a:xfrm>
            <a:prstGeom prst="rect">
              <a:avLst/>
            </a:prstGeom>
          </p:spPr>
        </p:pic>
        <p:pic>
          <p:nvPicPr>
            <p:cNvPr id="39" name="object 12">
              <a:extLst>
                <a:ext uri="{FF2B5EF4-FFF2-40B4-BE49-F238E27FC236}">
                  <a16:creationId xmlns:a16="http://schemas.microsoft.com/office/drawing/2014/main" id="{B7023459-9379-4132-9667-AE1CCEE3C0BA}"/>
                </a:ext>
              </a:extLst>
            </p:cNvPr>
            <p:cNvPicPr/>
            <p:nvPr/>
          </p:nvPicPr>
          <p:blipFill>
            <a:blip r:embed="rId6" cstate="screen">
              <a:extLst>
                <a:ext uri="{28A0092B-C50C-407E-A947-70E740481C1C}">
                  <a14:useLocalDpi xmlns:a14="http://schemas.microsoft.com/office/drawing/2010/main"/>
                </a:ext>
              </a:extLst>
            </a:blip>
            <a:stretch>
              <a:fillRect/>
            </a:stretch>
          </p:blipFill>
          <p:spPr>
            <a:xfrm>
              <a:off x="5499690" y="1839723"/>
              <a:ext cx="5236885" cy="3892613"/>
            </a:xfrm>
            <a:prstGeom prst="rect">
              <a:avLst/>
            </a:prstGeom>
          </p:spPr>
        </p:pic>
        <p:pic>
          <p:nvPicPr>
            <p:cNvPr id="40" name="object 13">
              <a:extLst>
                <a:ext uri="{FF2B5EF4-FFF2-40B4-BE49-F238E27FC236}">
                  <a16:creationId xmlns:a16="http://schemas.microsoft.com/office/drawing/2014/main" id="{462C6AF4-CFF7-4AD8-B553-30A95233D401}"/>
                </a:ext>
              </a:extLst>
            </p:cNvPr>
            <p:cNvPicPr/>
            <p:nvPr/>
          </p:nvPicPr>
          <p:blipFill>
            <a:blip r:embed="rId7" cstate="print"/>
            <a:stretch>
              <a:fillRect/>
            </a:stretch>
          </p:blipFill>
          <p:spPr>
            <a:xfrm>
              <a:off x="5404104" y="1795272"/>
              <a:ext cx="5414771" cy="3218687"/>
            </a:xfrm>
            <a:prstGeom prst="rect">
              <a:avLst/>
            </a:prstGeom>
          </p:spPr>
        </p:pic>
        <p:pic>
          <p:nvPicPr>
            <p:cNvPr id="41" name="object 14">
              <a:extLst>
                <a:ext uri="{FF2B5EF4-FFF2-40B4-BE49-F238E27FC236}">
                  <a16:creationId xmlns:a16="http://schemas.microsoft.com/office/drawing/2014/main" id="{AB8C2DE3-2730-4016-A309-9092CB2D5B1B}"/>
                </a:ext>
              </a:extLst>
            </p:cNvPr>
            <p:cNvPicPr/>
            <p:nvPr/>
          </p:nvPicPr>
          <p:blipFill>
            <a:blip r:embed="rId8" cstate="screen">
              <a:extLst>
                <a:ext uri="{28A0092B-C50C-407E-A947-70E740481C1C}">
                  <a14:useLocalDpi xmlns:a14="http://schemas.microsoft.com/office/drawing/2010/main"/>
                </a:ext>
              </a:extLst>
            </a:blip>
            <a:stretch>
              <a:fillRect/>
            </a:stretch>
          </p:blipFill>
          <p:spPr>
            <a:xfrm>
              <a:off x="5449047" y="1839663"/>
              <a:ext cx="5288925" cy="3117908"/>
            </a:xfrm>
            <a:prstGeom prst="rect">
              <a:avLst/>
            </a:prstGeom>
          </p:spPr>
        </p:pic>
        <p:pic>
          <p:nvPicPr>
            <p:cNvPr id="42" name="object 15">
              <a:extLst>
                <a:ext uri="{FF2B5EF4-FFF2-40B4-BE49-F238E27FC236}">
                  <a16:creationId xmlns:a16="http://schemas.microsoft.com/office/drawing/2014/main" id="{226EE38B-A773-48E7-8402-597EE8EE8BEB}"/>
                </a:ext>
              </a:extLst>
            </p:cNvPr>
            <p:cNvPicPr/>
            <p:nvPr/>
          </p:nvPicPr>
          <p:blipFill>
            <a:blip r:embed="rId9" cstate="screen">
              <a:extLst>
                <a:ext uri="{28A0092B-C50C-407E-A947-70E740481C1C}">
                  <a14:useLocalDpi xmlns:a14="http://schemas.microsoft.com/office/drawing/2010/main"/>
                </a:ext>
              </a:extLst>
            </a:blip>
            <a:stretch>
              <a:fillRect/>
            </a:stretch>
          </p:blipFill>
          <p:spPr>
            <a:xfrm>
              <a:off x="6931152" y="5594604"/>
              <a:ext cx="131063" cy="132587"/>
            </a:xfrm>
            <a:prstGeom prst="rect">
              <a:avLst/>
            </a:prstGeom>
          </p:spPr>
        </p:pic>
        <p:pic>
          <p:nvPicPr>
            <p:cNvPr id="43" name="object 16">
              <a:extLst>
                <a:ext uri="{FF2B5EF4-FFF2-40B4-BE49-F238E27FC236}">
                  <a16:creationId xmlns:a16="http://schemas.microsoft.com/office/drawing/2014/main" id="{7F120751-6AB8-41CD-84DC-EC8FB0A3A71C}"/>
                </a:ext>
              </a:extLst>
            </p:cNvPr>
            <p:cNvPicPr/>
            <p:nvPr/>
          </p:nvPicPr>
          <p:blipFill>
            <a:blip r:embed="rId10" cstate="print"/>
            <a:stretch>
              <a:fillRect/>
            </a:stretch>
          </p:blipFill>
          <p:spPr>
            <a:xfrm>
              <a:off x="6815328" y="2619755"/>
              <a:ext cx="216407" cy="216407"/>
            </a:xfrm>
            <a:prstGeom prst="rect">
              <a:avLst/>
            </a:prstGeom>
          </p:spPr>
        </p:pic>
        <p:pic>
          <p:nvPicPr>
            <p:cNvPr id="44" name="object 17">
              <a:extLst>
                <a:ext uri="{FF2B5EF4-FFF2-40B4-BE49-F238E27FC236}">
                  <a16:creationId xmlns:a16="http://schemas.microsoft.com/office/drawing/2014/main" id="{275C07F6-78A2-40D5-A299-5140B14F5677}"/>
                </a:ext>
              </a:extLst>
            </p:cNvPr>
            <p:cNvPicPr/>
            <p:nvPr/>
          </p:nvPicPr>
          <p:blipFill>
            <a:blip r:embed="rId11" cstate="screen">
              <a:extLst>
                <a:ext uri="{28A0092B-C50C-407E-A947-70E740481C1C}">
                  <a14:useLocalDpi xmlns:a14="http://schemas.microsoft.com/office/drawing/2010/main"/>
                </a:ext>
              </a:extLst>
            </a:blip>
            <a:stretch>
              <a:fillRect/>
            </a:stretch>
          </p:blipFill>
          <p:spPr>
            <a:xfrm>
              <a:off x="6841235" y="2645663"/>
              <a:ext cx="109727" cy="109727"/>
            </a:xfrm>
            <a:prstGeom prst="rect">
              <a:avLst/>
            </a:prstGeom>
          </p:spPr>
        </p:pic>
        <p:pic>
          <p:nvPicPr>
            <p:cNvPr id="45" name="object 18">
              <a:extLst>
                <a:ext uri="{FF2B5EF4-FFF2-40B4-BE49-F238E27FC236}">
                  <a16:creationId xmlns:a16="http://schemas.microsoft.com/office/drawing/2014/main" id="{428243D9-2500-4D5D-8830-335D45934858}"/>
                </a:ext>
              </a:extLst>
            </p:cNvPr>
            <p:cNvPicPr/>
            <p:nvPr/>
          </p:nvPicPr>
          <p:blipFill>
            <a:blip r:embed="rId10" cstate="print"/>
            <a:stretch>
              <a:fillRect/>
            </a:stretch>
          </p:blipFill>
          <p:spPr>
            <a:xfrm>
              <a:off x="5391911" y="3137916"/>
              <a:ext cx="216407" cy="216407"/>
            </a:xfrm>
            <a:prstGeom prst="rect">
              <a:avLst/>
            </a:prstGeom>
          </p:spPr>
        </p:pic>
        <p:pic>
          <p:nvPicPr>
            <p:cNvPr id="46" name="object 19">
              <a:extLst>
                <a:ext uri="{FF2B5EF4-FFF2-40B4-BE49-F238E27FC236}">
                  <a16:creationId xmlns:a16="http://schemas.microsoft.com/office/drawing/2014/main" id="{F6FF50B1-DE43-42F9-BA01-4E3AB04C27D3}"/>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417819" y="3163823"/>
              <a:ext cx="109727" cy="109727"/>
            </a:xfrm>
            <a:prstGeom prst="rect">
              <a:avLst/>
            </a:prstGeom>
          </p:spPr>
        </p:pic>
        <p:pic>
          <p:nvPicPr>
            <p:cNvPr id="47" name="object 20">
              <a:extLst>
                <a:ext uri="{FF2B5EF4-FFF2-40B4-BE49-F238E27FC236}">
                  <a16:creationId xmlns:a16="http://schemas.microsoft.com/office/drawing/2014/main" id="{CB7E0282-4C41-486A-B7CC-6BE0F19B2775}"/>
                </a:ext>
              </a:extLst>
            </p:cNvPr>
            <p:cNvPicPr/>
            <p:nvPr/>
          </p:nvPicPr>
          <p:blipFill>
            <a:blip r:embed="rId10" cstate="print"/>
            <a:stretch>
              <a:fillRect/>
            </a:stretch>
          </p:blipFill>
          <p:spPr>
            <a:xfrm>
              <a:off x="5530596" y="2238755"/>
              <a:ext cx="216407" cy="216407"/>
            </a:xfrm>
            <a:prstGeom prst="rect">
              <a:avLst/>
            </a:prstGeom>
          </p:spPr>
        </p:pic>
        <p:pic>
          <p:nvPicPr>
            <p:cNvPr id="48" name="object 21">
              <a:extLst>
                <a:ext uri="{FF2B5EF4-FFF2-40B4-BE49-F238E27FC236}">
                  <a16:creationId xmlns:a16="http://schemas.microsoft.com/office/drawing/2014/main" id="{412E27A7-CA1F-4EDE-85C7-DDA44BA44217}"/>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556504" y="2264663"/>
              <a:ext cx="109727" cy="109727"/>
            </a:xfrm>
            <a:prstGeom prst="rect">
              <a:avLst/>
            </a:prstGeom>
          </p:spPr>
        </p:pic>
        <p:pic>
          <p:nvPicPr>
            <p:cNvPr id="49" name="object 22">
              <a:extLst>
                <a:ext uri="{FF2B5EF4-FFF2-40B4-BE49-F238E27FC236}">
                  <a16:creationId xmlns:a16="http://schemas.microsoft.com/office/drawing/2014/main" id="{75EFBED5-D830-47B9-835A-3117C82C998B}"/>
                </a:ext>
              </a:extLst>
            </p:cNvPr>
            <p:cNvPicPr/>
            <p:nvPr/>
          </p:nvPicPr>
          <p:blipFill>
            <a:blip r:embed="rId10" cstate="print"/>
            <a:stretch>
              <a:fillRect/>
            </a:stretch>
          </p:blipFill>
          <p:spPr>
            <a:xfrm>
              <a:off x="5725667" y="1778508"/>
              <a:ext cx="216407" cy="216407"/>
            </a:xfrm>
            <a:prstGeom prst="rect">
              <a:avLst/>
            </a:prstGeom>
          </p:spPr>
        </p:pic>
        <p:pic>
          <p:nvPicPr>
            <p:cNvPr id="50" name="object 23">
              <a:extLst>
                <a:ext uri="{FF2B5EF4-FFF2-40B4-BE49-F238E27FC236}">
                  <a16:creationId xmlns:a16="http://schemas.microsoft.com/office/drawing/2014/main" id="{8BB2A1C7-EBA4-4677-9D45-AC74E05C35DD}"/>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751575" y="1804414"/>
              <a:ext cx="109727" cy="109727"/>
            </a:xfrm>
            <a:prstGeom prst="rect">
              <a:avLst/>
            </a:prstGeom>
          </p:spPr>
        </p:pic>
        <p:pic>
          <p:nvPicPr>
            <p:cNvPr id="51" name="object 24">
              <a:extLst>
                <a:ext uri="{FF2B5EF4-FFF2-40B4-BE49-F238E27FC236}">
                  <a16:creationId xmlns:a16="http://schemas.microsoft.com/office/drawing/2014/main" id="{CA7473E8-7DDA-43D8-8B75-27AD1FD24A00}"/>
                </a:ext>
              </a:extLst>
            </p:cNvPr>
            <p:cNvPicPr/>
            <p:nvPr/>
          </p:nvPicPr>
          <p:blipFill>
            <a:blip r:embed="rId10" cstate="print"/>
            <a:stretch>
              <a:fillRect/>
            </a:stretch>
          </p:blipFill>
          <p:spPr>
            <a:xfrm>
              <a:off x="6284975" y="3596639"/>
              <a:ext cx="216407" cy="216407"/>
            </a:xfrm>
            <a:prstGeom prst="rect">
              <a:avLst/>
            </a:prstGeom>
          </p:spPr>
        </p:pic>
        <p:pic>
          <p:nvPicPr>
            <p:cNvPr id="52" name="object 25">
              <a:extLst>
                <a:ext uri="{FF2B5EF4-FFF2-40B4-BE49-F238E27FC236}">
                  <a16:creationId xmlns:a16="http://schemas.microsoft.com/office/drawing/2014/main" id="{1A4CC018-51E3-4B8C-BF9A-6192501DD43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6310884" y="3622548"/>
              <a:ext cx="109727" cy="109728"/>
            </a:xfrm>
            <a:prstGeom prst="rect">
              <a:avLst/>
            </a:prstGeom>
          </p:spPr>
        </p:pic>
        <p:pic>
          <p:nvPicPr>
            <p:cNvPr id="53" name="object 26">
              <a:extLst>
                <a:ext uri="{FF2B5EF4-FFF2-40B4-BE49-F238E27FC236}">
                  <a16:creationId xmlns:a16="http://schemas.microsoft.com/office/drawing/2014/main" id="{53DFDF42-3752-4BBB-A4BA-F90E06E89658}"/>
                </a:ext>
              </a:extLst>
            </p:cNvPr>
            <p:cNvPicPr/>
            <p:nvPr/>
          </p:nvPicPr>
          <p:blipFill>
            <a:blip r:embed="rId14" cstate="print"/>
            <a:stretch>
              <a:fillRect/>
            </a:stretch>
          </p:blipFill>
          <p:spPr>
            <a:xfrm>
              <a:off x="6946392" y="3209544"/>
              <a:ext cx="214883" cy="216407"/>
            </a:xfrm>
            <a:prstGeom prst="rect">
              <a:avLst/>
            </a:prstGeom>
          </p:spPr>
        </p:pic>
        <p:pic>
          <p:nvPicPr>
            <p:cNvPr id="54" name="object 27">
              <a:extLst>
                <a:ext uri="{FF2B5EF4-FFF2-40B4-BE49-F238E27FC236}">
                  <a16:creationId xmlns:a16="http://schemas.microsoft.com/office/drawing/2014/main" id="{F0E7FE2B-613C-47DA-BB0F-336F71D59DA2}"/>
                </a:ext>
              </a:extLst>
            </p:cNvPr>
            <p:cNvPicPr/>
            <p:nvPr/>
          </p:nvPicPr>
          <p:blipFill>
            <a:blip r:embed="rId15" cstate="screen">
              <a:extLst>
                <a:ext uri="{28A0092B-C50C-407E-A947-70E740481C1C}">
                  <a14:useLocalDpi xmlns:a14="http://schemas.microsoft.com/office/drawing/2010/main"/>
                </a:ext>
              </a:extLst>
            </a:blip>
            <a:stretch>
              <a:fillRect/>
            </a:stretch>
          </p:blipFill>
          <p:spPr>
            <a:xfrm>
              <a:off x="6972299" y="3235451"/>
              <a:ext cx="108203" cy="109727"/>
            </a:xfrm>
            <a:prstGeom prst="rect">
              <a:avLst/>
            </a:prstGeom>
          </p:spPr>
        </p:pic>
        <p:pic>
          <p:nvPicPr>
            <p:cNvPr id="55" name="object 28">
              <a:extLst>
                <a:ext uri="{FF2B5EF4-FFF2-40B4-BE49-F238E27FC236}">
                  <a16:creationId xmlns:a16="http://schemas.microsoft.com/office/drawing/2014/main" id="{E37D152F-658D-46B6-89B8-5C3B19994F74}"/>
                </a:ext>
              </a:extLst>
            </p:cNvPr>
            <p:cNvPicPr/>
            <p:nvPr/>
          </p:nvPicPr>
          <p:blipFill>
            <a:blip r:embed="rId16" cstate="print"/>
            <a:stretch>
              <a:fillRect/>
            </a:stretch>
          </p:blipFill>
          <p:spPr>
            <a:xfrm>
              <a:off x="6903720" y="3784104"/>
              <a:ext cx="216407" cy="217919"/>
            </a:xfrm>
            <a:prstGeom prst="rect">
              <a:avLst/>
            </a:prstGeom>
          </p:spPr>
        </p:pic>
        <p:pic>
          <p:nvPicPr>
            <p:cNvPr id="56" name="object 29">
              <a:extLst>
                <a:ext uri="{FF2B5EF4-FFF2-40B4-BE49-F238E27FC236}">
                  <a16:creationId xmlns:a16="http://schemas.microsoft.com/office/drawing/2014/main" id="{ACC809DF-CE32-434E-B593-E6DC4EE0B6D5}"/>
                </a:ext>
              </a:extLst>
            </p:cNvPr>
            <p:cNvPicPr/>
            <p:nvPr/>
          </p:nvPicPr>
          <p:blipFill>
            <a:blip r:embed="rId17" cstate="screen">
              <a:extLst>
                <a:ext uri="{28A0092B-C50C-407E-A947-70E740481C1C}">
                  <a14:useLocalDpi xmlns:a14="http://schemas.microsoft.com/office/drawing/2010/main"/>
                </a:ext>
              </a:extLst>
            </a:blip>
            <a:stretch>
              <a:fillRect/>
            </a:stretch>
          </p:blipFill>
          <p:spPr>
            <a:xfrm>
              <a:off x="6929628" y="3809999"/>
              <a:ext cx="109727" cy="111252"/>
            </a:xfrm>
            <a:prstGeom prst="rect">
              <a:avLst/>
            </a:prstGeom>
          </p:spPr>
        </p:pic>
        <p:pic>
          <p:nvPicPr>
            <p:cNvPr id="57" name="object 30">
              <a:extLst>
                <a:ext uri="{FF2B5EF4-FFF2-40B4-BE49-F238E27FC236}">
                  <a16:creationId xmlns:a16="http://schemas.microsoft.com/office/drawing/2014/main" id="{AFAAFC53-3286-4C05-AD94-A195DAE6A70C}"/>
                </a:ext>
              </a:extLst>
            </p:cNvPr>
            <p:cNvPicPr/>
            <p:nvPr/>
          </p:nvPicPr>
          <p:blipFill>
            <a:blip r:embed="rId10" cstate="print"/>
            <a:stretch>
              <a:fillRect/>
            </a:stretch>
          </p:blipFill>
          <p:spPr>
            <a:xfrm>
              <a:off x="7299959" y="4044695"/>
              <a:ext cx="216407" cy="216407"/>
            </a:xfrm>
            <a:prstGeom prst="rect">
              <a:avLst/>
            </a:prstGeom>
          </p:spPr>
        </p:pic>
        <p:pic>
          <p:nvPicPr>
            <p:cNvPr id="59" name="object 31">
              <a:extLst>
                <a:ext uri="{FF2B5EF4-FFF2-40B4-BE49-F238E27FC236}">
                  <a16:creationId xmlns:a16="http://schemas.microsoft.com/office/drawing/2014/main" id="{33DAAA59-BE8E-4E8B-9FC8-7ED377AFF79D}"/>
                </a:ext>
              </a:extLst>
            </p:cNvPr>
            <p:cNvPicPr/>
            <p:nvPr/>
          </p:nvPicPr>
          <p:blipFill>
            <a:blip r:embed="rId18" cstate="screen">
              <a:extLst>
                <a:ext uri="{28A0092B-C50C-407E-A947-70E740481C1C}">
                  <a14:useLocalDpi xmlns:a14="http://schemas.microsoft.com/office/drawing/2010/main"/>
                </a:ext>
              </a:extLst>
            </a:blip>
            <a:stretch>
              <a:fillRect/>
            </a:stretch>
          </p:blipFill>
          <p:spPr>
            <a:xfrm>
              <a:off x="7325868" y="4070604"/>
              <a:ext cx="109727" cy="109728"/>
            </a:xfrm>
            <a:prstGeom prst="rect">
              <a:avLst/>
            </a:prstGeom>
          </p:spPr>
        </p:pic>
        <p:pic>
          <p:nvPicPr>
            <p:cNvPr id="60" name="object 32">
              <a:extLst>
                <a:ext uri="{FF2B5EF4-FFF2-40B4-BE49-F238E27FC236}">
                  <a16:creationId xmlns:a16="http://schemas.microsoft.com/office/drawing/2014/main" id="{D91EF14E-77EE-45D3-8ACD-864CBEBB34D1}"/>
                </a:ext>
              </a:extLst>
            </p:cNvPr>
            <p:cNvPicPr/>
            <p:nvPr/>
          </p:nvPicPr>
          <p:blipFill>
            <a:blip r:embed="rId14" cstate="print"/>
            <a:stretch>
              <a:fillRect/>
            </a:stretch>
          </p:blipFill>
          <p:spPr>
            <a:xfrm>
              <a:off x="6576060" y="1950719"/>
              <a:ext cx="214883" cy="216407"/>
            </a:xfrm>
            <a:prstGeom prst="rect">
              <a:avLst/>
            </a:prstGeom>
          </p:spPr>
        </p:pic>
        <p:pic>
          <p:nvPicPr>
            <p:cNvPr id="61" name="object 33">
              <a:extLst>
                <a:ext uri="{FF2B5EF4-FFF2-40B4-BE49-F238E27FC236}">
                  <a16:creationId xmlns:a16="http://schemas.microsoft.com/office/drawing/2014/main" id="{5C424995-6D69-44EE-9D9B-B3ADDDBD6B3D}"/>
                </a:ext>
              </a:extLst>
            </p:cNvPr>
            <p:cNvPicPr/>
            <p:nvPr/>
          </p:nvPicPr>
          <p:blipFill>
            <a:blip r:embed="rId15" cstate="screen">
              <a:extLst>
                <a:ext uri="{28A0092B-C50C-407E-A947-70E740481C1C}">
                  <a14:useLocalDpi xmlns:a14="http://schemas.microsoft.com/office/drawing/2010/main"/>
                </a:ext>
              </a:extLst>
            </a:blip>
            <a:stretch>
              <a:fillRect/>
            </a:stretch>
          </p:blipFill>
          <p:spPr>
            <a:xfrm>
              <a:off x="6601967" y="1976627"/>
              <a:ext cx="108203" cy="109727"/>
            </a:xfrm>
            <a:prstGeom prst="rect">
              <a:avLst/>
            </a:prstGeom>
          </p:spPr>
        </p:pic>
        <p:pic>
          <p:nvPicPr>
            <p:cNvPr id="62" name="object 34">
              <a:extLst>
                <a:ext uri="{FF2B5EF4-FFF2-40B4-BE49-F238E27FC236}">
                  <a16:creationId xmlns:a16="http://schemas.microsoft.com/office/drawing/2014/main" id="{2BBF9A69-917A-424B-AC98-337DFFFB0C77}"/>
                </a:ext>
              </a:extLst>
            </p:cNvPr>
            <p:cNvPicPr/>
            <p:nvPr/>
          </p:nvPicPr>
          <p:blipFill>
            <a:blip r:embed="rId16" cstate="print"/>
            <a:stretch>
              <a:fillRect/>
            </a:stretch>
          </p:blipFill>
          <p:spPr>
            <a:xfrm>
              <a:off x="6128004" y="2299716"/>
              <a:ext cx="216407" cy="217931"/>
            </a:xfrm>
            <a:prstGeom prst="rect">
              <a:avLst/>
            </a:prstGeom>
          </p:spPr>
        </p:pic>
        <p:pic>
          <p:nvPicPr>
            <p:cNvPr id="64" name="object 35">
              <a:extLst>
                <a:ext uri="{FF2B5EF4-FFF2-40B4-BE49-F238E27FC236}">
                  <a16:creationId xmlns:a16="http://schemas.microsoft.com/office/drawing/2014/main" id="{94953C50-7990-4353-AF33-17239B162EF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6153911" y="2325623"/>
              <a:ext cx="109727" cy="111251"/>
            </a:xfrm>
            <a:prstGeom prst="rect">
              <a:avLst/>
            </a:prstGeom>
          </p:spPr>
        </p:pic>
        <p:pic>
          <p:nvPicPr>
            <p:cNvPr id="65" name="object 36">
              <a:extLst>
                <a:ext uri="{FF2B5EF4-FFF2-40B4-BE49-F238E27FC236}">
                  <a16:creationId xmlns:a16="http://schemas.microsoft.com/office/drawing/2014/main" id="{6F619105-7EEB-4797-A971-37CB6AE6D79C}"/>
                </a:ext>
              </a:extLst>
            </p:cNvPr>
            <p:cNvPicPr/>
            <p:nvPr/>
          </p:nvPicPr>
          <p:blipFill>
            <a:blip r:embed="rId16" cstate="print"/>
            <a:stretch>
              <a:fillRect/>
            </a:stretch>
          </p:blipFill>
          <p:spPr>
            <a:xfrm>
              <a:off x="8407907" y="4334255"/>
              <a:ext cx="216407" cy="217931"/>
            </a:xfrm>
            <a:prstGeom prst="rect">
              <a:avLst/>
            </a:prstGeom>
          </p:spPr>
        </p:pic>
        <p:pic>
          <p:nvPicPr>
            <p:cNvPr id="66" name="object 37">
              <a:extLst>
                <a:ext uri="{FF2B5EF4-FFF2-40B4-BE49-F238E27FC236}">
                  <a16:creationId xmlns:a16="http://schemas.microsoft.com/office/drawing/2014/main" id="{B8F548AA-DC0F-4AB6-9C5A-5B68620EAE90}"/>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433814" y="4360163"/>
              <a:ext cx="109727" cy="111252"/>
            </a:xfrm>
            <a:prstGeom prst="rect">
              <a:avLst/>
            </a:prstGeom>
          </p:spPr>
        </p:pic>
        <p:pic>
          <p:nvPicPr>
            <p:cNvPr id="67" name="object 38">
              <a:extLst>
                <a:ext uri="{FF2B5EF4-FFF2-40B4-BE49-F238E27FC236}">
                  <a16:creationId xmlns:a16="http://schemas.microsoft.com/office/drawing/2014/main" id="{965537D9-D678-4738-BAE7-C0F3616B739A}"/>
                </a:ext>
              </a:extLst>
            </p:cNvPr>
            <p:cNvPicPr/>
            <p:nvPr/>
          </p:nvPicPr>
          <p:blipFill>
            <a:blip r:embed="rId21" cstate="print"/>
            <a:stretch>
              <a:fillRect/>
            </a:stretch>
          </p:blipFill>
          <p:spPr>
            <a:xfrm>
              <a:off x="8179307" y="2270772"/>
              <a:ext cx="214883" cy="217919"/>
            </a:xfrm>
            <a:prstGeom prst="rect">
              <a:avLst/>
            </a:prstGeom>
          </p:spPr>
        </p:pic>
        <p:pic>
          <p:nvPicPr>
            <p:cNvPr id="68" name="object 39">
              <a:extLst>
                <a:ext uri="{FF2B5EF4-FFF2-40B4-BE49-F238E27FC236}">
                  <a16:creationId xmlns:a16="http://schemas.microsoft.com/office/drawing/2014/main" id="{91B745E2-F778-4AF7-92C2-1632339D330D}"/>
                </a:ext>
              </a:extLst>
            </p:cNvPr>
            <p:cNvPicPr/>
            <p:nvPr/>
          </p:nvPicPr>
          <p:blipFill>
            <a:blip r:embed="rId22" cstate="screen">
              <a:extLst>
                <a:ext uri="{28A0092B-C50C-407E-A947-70E740481C1C}">
                  <a14:useLocalDpi xmlns:a14="http://schemas.microsoft.com/office/drawing/2010/main"/>
                </a:ext>
              </a:extLst>
            </a:blip>
            <a:stretch>
              <a:fillRect/>
            </a:stretch>
          </p:blipFill>
          <p:spPr>
            <a:xfrm>
              <a:off x="8205216" y="2296667"/>
              <a:ext cx="108203" cy="111251"/>
            </a:xfrm>
            <a:prstGeom prst="rect">
              <a:avLst/>
            </a:prstGeom>
          </p:spPr>
        </p:pic>
        <p:pic>
          <p:nvPicPr>
            <p:cNvPr id="69" name="object 40">
              <a:extLst>
                <a:ext uri="{FF2B5EF4-FFF2-40B4-BE49-F238E27FC236}">
                  <a16:creationId xmlns:a16="http://schemas.microsoft.com/office/drawing/2014/main" id="{73F66E29-FF2F-4D38-BED8-D0F14A3F3987}"/>
                </a:ext>
              </a:extLst>
            </p:cNvPr>
            <p:cNvPicPr/>
            <p:nvPr/>
          </p:nvPicPr>
          <p:blipFill>
            <a:blip r:embed="rId10" cstate="print"/>
            <a:stretch>
              <a:fillRect/>
            </a:stretch>
          </p:blipFill>
          <p:spPr>
            <a:xfrm>
              <a:off x="7580375" y="2866644"/>
              <a:ext cx="216407" cy="216407"/>
            </a:xfrm>
            <a:prstGeom prst="rect">
              <a:avLst/>
            </a:prstGeom>
          </p:spPr>
        </p:pic>
        <p:pic>
          <p:nvPicPr>
            <p:cNvPr id="70" name="object 41">
              <a:extLst>
                <a:ext uri="{FF2B5EF4-FFF2-40B4-BE49-F238E27FC236}">
                  <a16:creationId xmlns:a16="http://schemas.microsoft.com/office/drawing/2014/main" id="{957FF4B1-B46A-4CFE-A06F-AEFA7379A65A}"/>
                </a:ext>
              </a:extLst>
            </p:cNvPr>
            <p:cNvPicPr/>
            <p:nvPr/>
          </p:nvPicPr>
          <p:blipFill>
            <a:blip r:embed="rId23" cstate="screen">
              <a:extLst>
                <a:ext uri="{28A0092B-C50C-407E-A947-70E740481C1C}">
                  <a14:useLocalDpi xmlns:a14="http://schemas.microsoft.com/office/drawing/2010/main"/>
                </a:ext>
              </a:extLst>
            </a:blip>
            <a:stretch>
              <a:fillRect/>
            </a:stretch>
          </p:blipFill>
          <p:spPr>
            <a:xfrm>
              <a:off x="7606283" y="2892551"/>
              <a:ext cx="109727" cy="109727"/>
            </a:xfrm>
            <a:prstGeom prst="rect">
              <a:avLst/>
            </a:prstGeom>
          </p:spPr>
        </p:pic>
        <p:pic>
          <p:nvPicPr>
            <p:cNvPr id="71" name="object 42">
              <a:extLst>
                <a:ext uri="{FF2B5EF4-FFF2-40B4-BE49-F238E27FC236}">
                  <a16:creationId xmlns:a16="http://schemas.microsoft.com/office/drawing/2014/main" id="{B5C9C359-A0B3-4433-9C7E-5B7AE2A70971}"/>
                </a:ext>
              </a:extLst>
            </p:cNvPr>
            <p:cNvPicPr/>
            <p:nvPr/>
          </p:nvPicPr>
          <p:blipFill>
            <a:blip r:embed="rId10" cstate="print"/>
            <a:stretch>
              <a:fillRect/>
            </a:stretch>
          </p:blipFill>
          <p:spPr>
            <a:xfrm>
              <a:off x="8342375" y="3272027"/>
              <a:ext cx="216407" cy="216407"/>
            </a:xfrm>
            <a:prstGeom prst="rect">
              <a:avLst/>
            </a:prstGeom>
          </p:spPr>
        </p:pic>
        <p:pic>
          <p:nvPicPr>
            <p:cNvPr id="72" name="object 43">
              <a:extLst>
                <a:ext uri="{FF2B5EF4-FFF2-40B4-BE49-F238E27FC236}">
                  <a16:creationId xmlns:a16="http://schemas.microsoft.com/office/drawing/2014/main" id="{7E196B48-7CA1-4DEF-9DA4-E5CBB91775E6}"/>
                </a:ext>
              </a:extLst>
            </p:cNvPr>
            <p:cNvPicPr/>
            <p:nvPr/>
          </p:nvPicPr>
          <p:blipFill>
            <a:blip r:embed="rId24" cstate="screen">
              <a:extLst>
                <a:ext uri="{28A0092B-C50C-407E-A947-70E740481C1C}">
                  <a14:useLocalDpi xmlns:a14="http://schemas.microsoft.com/office/drawing/2010/main"/>
                </a:ext>
              </a:extLst>
            </a:blip>
            <a:stretch>
              <a:fillRect/>
            </a:stretch>
          </p:blipFill>
          <p:spPr>
            <a:xfrm>
              <a:off x="8368283" y="3297935"/>
              <a:ext cx="109727" cy="109727"/>
            </a:xfrm>
            <a:prstGeom prst="rect">
              <a:avLst/>
            </a:prstGeom>
          </p:spPr>
        </p:pic>
        <p:pic>
          <p:nvPicPr>
            <p:cNvPr id="73" name="object 44">
              <a:extLst>
                <a:ext uri="{FF2B5EF4-FFF2-40B4-BE49-F238E27FC236}">
                  <a16:creationId xmlns:a16="http://schemas.microsoft.com/office/drawing/2014/main" id="{6C0A14F8-436F-4281-80FB-5B48B97F6095}"/>
                </a:ext>
              </a:extLst>
            </p:cNvPr>
            <p:cNvPicPr/>
            <p:nvPr/>
          </p:nvPicPr>
          <p:blipFill>
            <a:blip r:embed="rId16" cstate="print"/>
            <a:stretch>
              <a:fillRect/>
            </a:stretch>
          </p:blipFill>
          <p:spPr>
            <a:xfrm>
              <a:off x="8769096" y="3169919"/>
              <a:ext cx="216407" cy="217931"/>
            </a:xfrm>
            <a:prstGeom prst="rect">
              <a:avLst/>
            </a:prstGeom>
          </p:spPr>
        </p:pic>
        <p:pic>
          <p:nvPicPr>
            <p:cNvPr id="74" name="object 45">
              <a:extLst>
                <a:ext uri="{FF2B5EF4-FFF2-40B4-BE49-F238E27FC236}">
                  <a16:creationId xmlns:a16="http://schemas.microsoft.com/office/drawing/2014/main" id="{B643AC9D-D5FC-46D3-B463-AA54038F6D6E}"/>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795002" y="3195827"/>
              <a:ext cx="109727" cy="111251"/>
            </a:xfrm>
            <a:prstGeom prst="rect">
              <a:avLst/>
            </a:prstGeom>
          </p:spPr>
        </p:pic>
        <p:pic>
          <p:nvPicPr>
            <p:cNvPr id="75" name="object 46">
              <a:extLst>
                <a:ext uri="{FF2B5EF4-FFF2-40B4-BE49-F238E27FC236}">
                  <a16:creationId xmlns:a16="http://schemas.microsoft.com/office/drawing/2014/main" id="{3D8E121D-85A2-44F1-98D9-89AEE2F35312}"/>
                </a:ext>
              </a:extLst>
            </p:cNvPr>
            <p:cNvPicPr/>
            <p:nvPr/>
          </p:nvPicPr>
          <p:blipFill>
            <a:blip r:embed="rId16" cstate="print"/>
            <a:stretch>
              <a:fillRect/>
            </a:stretch>
          </p:blipFill>
          <p:spPr>
            <a:xfrm>
              <a:off x="9476232" y="2932176"/>
              <a:ext cx="216407" cy="217931"/>
            </a:xfrm>
            <a:prstGeom prst="rect">
              <a:avLst/>
            </a:prstGeom>
          </p:spPr>
        </p:pic>
        <p:pic>
          <p:nvPicPr>
            <p:cNvPr id="76" name="object 47">
              <a:extLst>
                <a:ext uri="{FF2B5EF4-FFF2-40B4-BE49-F238E27FC236}">
                  <a16:creationId xmlns:a16="http://schemas.microsoft.com/office/drawing/2014/main" id="{A5A27B28-F172-44C7-A68D-497E68DCFB53}"/>
                </a:ext>
              </a:extLst>
            </p:cNvPr>
            <p:cNvPicPr/>
            <p:nvPr/>
          </p:nvPicPr>
          <p:blipFill>
            <a:blip r:embed="rId17" cstate="screen">
              <a:extLst>
                <a:ext uri="{28A0092B-C50C-407E-A947-70E740481C1C}">
                  <a14:useLocalDpi xmlns:a14="http://schemas.microsoft.com/office/drawing/2010/main"/>
                </a:ext>
              </a:extLst>
            </a:blip>
            <a:stretch>
              <a:fillRect/>
            </a:stretch>
          </p:blipFill>
          <p:spPr>
            <a:xfrm>
              <a:off x="9502140" y="2958083"/>
              <a:ext cx="109727" cy="111251"/>
            </a:xfrm>
            <a:prstGeom prst="rect">
              <a:avLst/>
            </a:prstGeom>
          </p:spPr>
        </p:pic>
        <p:pic>
          <p:nvPicPr>
            <p:cNvPr id="77" name="object 48">
              <a:extLst>
                <a:ext uri="{FF2B5EF4-FFF2-40B4-BE49-F238E27FC236}">
                  <a16:creationId xmlns:a16="http://schemas.microsoft.com/office/drawing/2014/main" id="{DF1F07F3-F38D-41C6-8312-68D3D4D01B3B}"/>
                </a:ext>
              </a:extLst>
            </p:cNvPr>
            <p:cNvPicPr/>
            <p:nvPr/>
          </p:nvPicPr>
          <p:blipFill>
            <a:blip r:embed="rId10" cstate="print"/>
            <a:stretch>
              <a:fillRect/>
            </a:stretch>
          </p:blipFill>
          <p:spPr>
            <a:xfrm>
              <a:off x="8935211" y="3544823"/>
              <a:ext cx="216407" cy="216407"/>
            </a:xfrm>
            <a:prstGeom prst="rect">
              <a:avLst/>
            </a:prstGeom>
          </p:spPr>
        </p:pic>
        <p:pic>
          <p:nvPicPr>
            <p:cNvPr id="78" name="object 49">
              <a:extLst>
                <a:ext uri="{FF2B5EF4-FFF2-40B4-BE49-F238E27FC236}">
                  <a16:creationId xmlns:a16="http://schemas.microsoft.com/office/drawing/2014/main" id="{7266F9A4-64F8-44B6-814D-0412E689580E}"/>
                </a:ext>
              </a:extLst>
            </p:cNvPr>
            <p:cNvPicPr/>
            <p:nvPr/>
          </p:nvPicPr>
          <p:blipFill>
            <a:blip r:embed="rId12" cstate="screen">
              <a:extLst>
                <a:ext uri="{28A0092B-C50C-407E-A947-70E740481C1C}">
                  <a14:useLocalDpi xmlns:a14="http://schemas.microsoft.com/office/drawing/2010/main"/>
                </a:ext>
              </a:extLst>
            </a:blip>
            <a:stretch>
              <a:fillRect/>
            </a:stretch>
          </p:blipFill>
          <p:spPr>
            <a:xfrm>
              <a:off x="8961120" y="3570732"/>
              <a:ext cx="109727" cy="109727"/>
            </a:xfrm>
            <a:prstGeom prst="rect">
              <a:avLst/>
            </a:prstGeom>
          </p:spPr>
        </p:pic>
        <p:pic>
          <p:nvPicPr>
            <p:cNvPr id="79" name="object 50">
              <a:extLst>
                <a:ext uri="{FF2B5EF4-FFF2-40B4-BE49-F238E27FC236}">
                  <a16:creationId xmlns:a16="http://schemas.microsoft.com/office/drawing/2014/main" id="{769E9B5C-06BD-48F6-992C-BE83E2A1B8D7}"/>
                </a:ext>
              </a:extLst>
            </p:cNvPr>
            <p:cNvPicPr/>
            <p:nvPr/>
          </p:nvPicPr>
          <p:blipFill>
            <a:blip r:embed="rId10" cstate="print"/>
            <a:stretch>
              <a:fillRect/>
            </a:stretch>
          </p:blipFill>
          <p:spPr>
            <a:xfrm>
              <a:off x="7763256" y="3659123"/>
              <a:ext cx="216407" cy="216407"/>
            </a:xfrm>
            <a:prstGeom prst="rect">
              <a:avLst/>
            </a:prstGeom>
          </p:spPr>
        </p:pic>
        <p:pic>
          <p:nvPicPr>
            <p:cNvPr id="80" name="object 51">
              <a:extLst>
                <a:ext uri="{FF2B5EF4-FFF2-40B4-BE49-F238E27FC236}">
                  <a16:creationId xmlns:a16="http://schemas.microsoft.com/office/drawing/2014/main" id="{B1B8A2C7-532D-4B51-AF67-5627981BFF59}"/>
                </a:ext>
              </a:extLst>
            </p:cNvPr>
            <p:cNvPicPr/>
            <p:nvPr/>
          </p:nvPicPr>
          <p:blipFill>
            <a:blip r:embed="rId25" cstate="screen">
              <a:extLst>
                <a:ext uri="{28A0092B-C50C-407E-A947-70E740481C1C}">
                  <a14:useLocalDpi xmlns:a14="http://schemas.microsoft.com/office/drawing/2010/main"/>
                </a:ext>
              </a:extLst>
            </a:blip>
            <a:stretch>
              <a:fillRect/>
            </a:stretch>
          </p:blipFill>
          <p:spPr>
            <a:xfrm>
              <a:off x="7789163" y="3685032"/>
              <a:ext cx="109727" cy="109728"/>
            </a:xfrm>
            <a:prstGeom prst="rect">
              <a:avLst/>
            </a:prstGeom>
          </p:spPr>
        </p:pic>
        <p:pic>
          <p:nvPicPr>
            <p:cNvPr id="81" name="object 52">
              <a:extLst>
                <a:ext uri="{FF2B5EF4-FFF2-40B4-BE49-F238E27FC236}">
                  <a16:creationId xmlns:a16="http://schemas.microsoft.com/office/drawing/2014/main" id="{FC44759E-8A84-4141-9F0A-73C82B5E16CC}"/>
                </a:ext>
              </a:extLst>
            </p:cNvPr>
            <p:cNvPicPr/>
            <p:nvPr/>
          </p:nvPicPr>
          <p:blipFill>
            <a:blip r:embed="rId10" cstate="print"/>
            <a:stretch>
              <a:fillRect/>
            </a:stretch>
          </p:blipFill>
          <p:spPr>
            <a:xfrm>
              <a:off x="8349995" y="3788663"/>
              <a:ext cx="216407" cy="216407"/>
            </a:xfrm>
            <a:prstGeom prst="rect">
              <a:avLst/>
            </a:prstGeom>
          </p:spPr>
        </p:pic>
        <p:pic>
          <p:nvPicPr>
            <p:cNvPr id="82" name="object 53">
              <a:extLst>
                <a:ext uri="{FF2B5EF4-FFF2-40B4-BE49-F238E27FC236}">
                  <a16:creationId xmlns:a16="http://schemas.microsoft.com/office/drawing/2014/main" id="{5FD48F11-AFF6-4228-856A-FFC9BDF0869C}"/>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375902" y="3814572"/>
              <a:ext cx="109727" cy="109728"/>
            </a:xfrm>
            <a:prstGeom prst="rect">
              <a:avLst/>
            </a:prstGeom>
          </p:spPr>
        </p:pic>
        <p:pic>
          <p:nvPicPr>
            <p:cNvPr id="83" name="object 54">
              <a:extLst>
                <a:ext uri="{FF2B5EF4-FFF2-40B4-BE49-F238E27FC236}">
                  <a16:creationId xmlns:a16="http://schemas.microsoft.com/office/drawing/2014/main" id="{7843B504-5040-453C-B814-1DA788E622AF}"/>
                </a:ext>
              </a:extLst>
            </p:cNvPr>
            <p:cNvPicPr/>
            <p:nvPr/>
          </p:nvPicPr>
          <p:blipFill>
            <a:blip r:embed="rId14" cstate="print"/>
            <a:stretch>
              <a:fillRect/>
            </a:stretch>
          </p:blipFill>
          <p:spPr>
            <a:xfrm>
              <a:off x="9777983" y="4680204"/>
              <a:ext cx="214883" cy="216407"/>
            </a:xfrm>
            <a:prstGeom prst="rect">
              <a:avLst/>
            </a:prstGeom>
          </p:spPr>
        </p:pic>
        <p:pic>
          <p:nvPicPr>
            <p:cNvPr id="84" name="object 55">
              <a:extLst>
                <a:ext uri="{FF2B5EF4-FFF2-40B4-BE49-F238E27FC236}">
                  <a16:creationId xmlns:a16="http://schemas.microsoft.com/office/drawing/2014/main" id="{ABA5DFD0-1AD0-4FCE-A714-D5E947E11B1F}"/>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03890" y="4706112"/>
              <a:ext cx="108203" cy="109728"/>
            </a:xfrm>
            <a:prstGeom prst="rect">
              <a:avLst/>
            </a:prstGeom>
          </p:spPr>
        </p:pic>
        <p:pic>
          <p:nvPicPr>
            <p:cNvPr id="86" name="object 56">
              <a:extLst>
                <a:ext uri="{FF2B5EF4-FFF2-40B4-BE49-F238E27FC236}">
                  <a16:creationId xmlns:a16="http://schemas.microsoft.com/office/drawing/2014/main" id="{652702E9-781C-464F-907F-629AA1166EBB}"/>
                </a:ext>
              </a:extLst>
            </p:cNvPr>
            <p:cNvPicPr/>
            <p:nvPr/>
          </p:nvPicPr>
          <p:blipFill>
            <a:blip r:embed="rId14" cstate="print"/>
            <a:stretch>
              <a:fillRect/>
            </a:stretch>
          </p:blipFill>
          <p:spPr>
            <a:xfrm>
              <a:off x="8706611" y="3910583"/>
              <a:ext cx="214883" cy="216407"/>
            </a:xfrm>
            <a:prstGeom prst="rect">
              <a:avLst/>
            </a:prstGeom>
          </p:spPr>
        </p:pic>
        <p:pic>
          <p:nvPicPr>
            <p:cNvPr id="87" name="object 57">
              <a:extLst>
                <a:ext uri="{FF2B5EF4-FFF2-40B4-BE49-F238E27FC236}">
                  <a16:creationId xmlns:a16="http://schemas.microsoft.com/office/drawing/2014/main" id="{F5B2F82F-E054-4178-8D3F-01E14E183A88}"/>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732520" y="3936492"/>
              <a:ext cx="108203" cy="109728"/>
            </a:xfrm>
            <a:prstGeom prst="rect">
              <a:avLst/>
            </a:prstGeom>
          </p:spPr>
        </p:pic>
        <p:pic>
          <p:nvPicPr>
            <p:cNvPr id="88" name="object 58">
              <a:extLst>
                <a:ext uri="{FF2B5EF4-FFF2-40B4-BE49-F238E27FC236}">
                  <a16:creationId xmlns:a16="http://schemas.microsoft.com/office/drawing/2014/main" id="{2EC9E3C4-FEED-44E1-A175-AF9CABEE6F88}"/>
                </a:ext>
              </a:extLst>
            </p:cNvPr>
            <p:cNvPicPr/>
            <p:nvPr/>
          </p:nvPicPr>
          <p:blipFill>
            <a:blip r:embed="rId10" cstate="print"/>
            <a:stretch>
              <a:fillRect/>
            </a:stretch>
          </p:blipFill>
          <p:spPr>
            <a:xfrm>
              <a:off x="9491471" y="4128516"/>
              <a:ext cx="216407" cy="216407"/>
            </a:xfrm>
            <a:prstGeom prst="rect">
              <a:avLst/>
            </a:prstGeom>
          </p:spPr>
        </p:pic>
        <p:pic>
          <p:nvPicPr>
            <p:cNvPr id="89" name="object 59">
              <a:extLst>
                <a:ext uri="{FF2B5EF4-FFF2-40B4-BE49-F238E27FC236}">
                  <a16:creationId xmlns:a16="http://schemas.microsoft.com/office/drawing/2014/main" id="{FE05827B-E45D-4CC2-BD95-8582F53F2C74}"/>
                </a:ext>
              </a:extLst>
            </p:cNvPr>
            <p:cNvPicPr/>
            <p:nvPr/>
          </p:nvPicPr>
          <p:blipFill>
            <a:blip r:embed="rId18" cstate="screen">
              <a:extLst>
                <a:ext uri="{28A0092B-C50C-407E-A947-70E740481C1C}">
                  <a14:useLocalDpi xmlns:a14="http://schemas.microsoft.com/office/drawing/2010/main"/>
                </a:ext>
              </a:extLst>
            </a:blip>
            <a:stretch>
              <a:fillRect/>
            </a:stretch>
          </p:blipFill>
          <p:spPr>
            <a:xfrm>
              <a:off x="9517380" y="4154424"/>
              <a:ext cx="109727" cy="109728"/>
            </a:xfrm>
            <a:prstGeom prst="rect">
              <a:avLst/>
            </a:prstGeom>
          </p:spPr>
        </p:pic>
        <p:pic>
          <p:nvPicPr>
            <p:cNvPr id="90" name="object 60">
              <a:extLst>
                <a:ext uri="{FF2B5EF4-FFF2-40B4-BE49-F238E27FC236}">
                  <a16:creationId xmlns:a16="http://schemas.microsoft.com/office/drawing/2014/main" id="{2B8C8CE8-CE3D-4698-897F-1129EB46372A}"/>
                </a:ext>
              </a:extLst>
            </p:cNvPr>
            <p:cNvPicPr/>
            <p:nvPr/>
          </p:nvPicPr>
          <p:blipFill>
            <a:blip r:embed="rId16" cstate="print"/>
            <a:stretch>
              <a:fillRect/>
            </a:stretch>
          </p:blipFill>
          <p:spPr>
            <a:xfrm>
              <a:off x="9110471" y="3976128"/>
              <a:ext cx="216407" cy="217919"/>
            </a:xfrm>
            <a:prstGeom prst="rect">
              <a:avLst/>
            </a:prstGeom>
          </p:spPr>
        </p:pic>
        <p:pic>
          <p:nvPicPr>
            <p:cNvPr id="91" name="object 61">
              <a:extLst>
                <a:ext uri="{FF2B5EF4-FFF2-40B4-BE49-F238E27FC236}">
                  <a16:creationId xmlns:a16="http://schemas.microsoft.com/office/drawing/2014/main" id="{2DA936AA-309B-4F51-A8C0-0723795A2ECD}"/>
                </a:ext>
              </a:extLst>
            </p:cNvPr>
            <p:cNvPicPr/>
            <p:nvPr/>
          </p:nvPicPr>
          <p:blipFill>
            <a:blip r:embed="rId19" cstate="screen">
              <a:extLst>
                <a:ext uri="{28A0092B-C50C-407E-A947-70E740481C1C}">
                  <a14:useLocalDpi xmlns:a14="http://schemas.microsoft.com/office/drawing/2010/main"/>
                </a:ext>
              </a:extLst>
            </a:blip>
            <a:stretch>
              <a:fillRect/>
            </a:stretch>
          </p:blipFill>
          <p:spPr>
            <a:xfrm>
              <a:off x="9136380" y="4002024"/>
              <a:ext cx="109727" cy="111252"/>
            </a:xfrm>
            <a:prstGeom prst="rect">
              <a:avLst/>
            </a:prstGeom>
          </p:spPr>
        </p:pic>
        <p:pic>
          <p:nvPicPr>
            <p:cNvPr id="93" name="object 62">
              <a:extLst>
                <a:ext uri="{FF2B5EF4-FFF2-40B4-BE49-F238E27FC236}">
                  <a16:creationId xmlns:a16="http://schemas.microsoft.com/office/drawing/2014/main" id="{3D2B6C0E-7551-4572-97FF-AAE678350B8E}"/>
                </a:ext>
              </a:extLst>
            </p:cNvPr>
            <p:cNvPicPr/>
            <p:nvPr/>
          </p:nvPicPr>
          <p:blipFill>
            <a:blip r:embed="rId14" cstate="print"/>
            <a:stretch>
              <a:fillRect/>
            </a:stretch>
          </p:blipFill>
          <p:spPr>
            <a:xfrm>
              <a:off x="9793223" y="3858768"/>
              <a:ext cx="214883" cy="216407"/>
            </a:xfrm>
            <a:prstGeom prst="rect">
              <a:avLst/>
            </a:prstGeom>
          </p:spPr>
        </p:pic>
        <p:pic>
          <p:nvPicPr>
            <p:cNvPr id="94" name="object 63">
              <a:extLst>
                <a:ext uri="{FF2B5EF4-FFF2-40B4-BE49-F238E27FC236}">
                  <a16:creationId xmlns:a16="http://schemas.microsoft.com/office/drawing/2014/main" id="{418788F5-6E8B-4675-875B-335ADA6145D9}"/>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19132" y="3884675"/>
              <a:ext cx="108203" cy="109728"/>
            </a:xfrm>
            <a:prstGeom prst="rect">
              <a:avLst/>
            </a:prstGeom>
          </p:spPr>
        </p:pic>
        <p:pic>
          <p:nvPicPr>
            <p:cNvPr id="95" name="object 64">
              <a:extLst>
                <a:ext uri="{FF2B5EF4-FFF2-40B4-BE49-F238E27FC236}">
                  <a16:creationId xmlns:a16="http://schemas.microsoft.com/office/drawing/2014/main" id="{47724742-C76E-432E-BE53-3153A8A0B212}"/>
                </a:ext>
              </a:extLst>
            </p:cNvPr>
            <p:cNvPicPr/>
            <p:nvPr/>
          </p:nvPicPr>
          <p:blipFill>
            <a:blip r:embed="rId14" cstate="print"/>
            <a:stretch>
              <a:fillRect/>
            </a:stretch>
          </p:blipFill>
          <p:spPr>
            <a:xfrm>
              <a:off x="9947147" y="3080004"/>
              <a:ext cx="214883" cy="216407"/>
            </a:xfrm>
            <a:prstGeom prst="rect">
              <a:avLst/>
            </a:prstGeom>
          </p:spPr>
        </p:pic>
        <p:pic>
          <p:nvPicPr>
            <p:cNvPr id="96" name="object 65">
              <a:extLst>
                <a:ext uri="{FF2B5EF4-FFF2-40B4-BE49-F238E27FC236}">
                  <a16:creationId xmlns:a16="http://schemas.microsoft.com/office/drawing/2014/main" id="{7E7992DE-8237-4D20-A617-132AA7959092}"/>
                </a:ext>
              </a:extLst>
            </p:cNvPr>
            <p:cNvPicPr/>
            <p:nvPr/>
          </p:nvPicPr>
          <p:blipFill>
            <a:blip r:embed="rId15" cstate="screen">
              <a:extLst>
                <a:ext uri="{28A0092B-C50C-407E-A947-70E740481C1C}">
                  <a14:useLocalDpi xmlns:a14="http://schemas.microsoft.com/office/drawing/2010/main"/>
                </a:ext>
              </a:extLst>
            </a:blip>
            <a:stretch>
              <a:fillRect/>
            </a:stretch>
          </p:blipFill>
          <p:spPr>
            <a:xfrm>
              <a:off x="9973056" y="3105911"/>
              <a:ext cx="108203" cy="109727"/>
            </a:xfrm>
            <a:prstGeom prst="rect">
              <a:avLst/>
            </a:prstGeom>
          </p:spPr>
        </p:pic>
        <p:pic>
          <p:nvPicPr>
            <p:cNvPr id="97" name="object 66">
              <a:extLst>
                <a:ext uri="{FF2B5EF4-FFF2-40B4-BE49-F238E27FC236}">
                  <a16:creationId xmlns:a16="http://schemas.microsoft.com/office/drawing/2014/main" id="{B2200C61-63AC-4FA9-AA4E-F725B73D05A9}"/>
                </a:ext>
              </a:extLst>
            </p:cNvPr>
            <p:cNvPicPr/>
            <p:nvPr/>
          </p:nvPicPr>
          <p:blipFill>
            <a:blip r:embed="rId10" cstate="print"/>
            <a:stretch>
              <a:fillRect/>
            </a:stretch>
          </p:blipFill>
          <p:spPr>
            <a:xfrm>
              <a:off x="9977628" y="3479291"/>
              <a:ext cx="216407" cy="216407"/>
            </a:xfrm>
            <a:prstGeom prst="rect">
              <a:avLst/>
            </a:prstGeom>
          </p:spPr>
        </p:pic>
        <p:pic>
          <p:nvPicPr>
            <p:cNvPr id="98" name="object 67">
              <a:extLst>
                <a:ext uri="{FF2B5EF4-FFF2-40B4-BE49-F238E27FC236}">
                  <a16:creationId xmlns:a16="http://schemas.microsoft.com/office/drawing/2014/main" id="{80E776FC-EA2D-4389-99BC-41EF50CD5FB5}"/>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0003535" y="3505200"/>
              <a:ext cx="109727" cy="109728"/>
            </a:xfrm>
            <a:prstGeom prst="rect">
              <a:avLst/>
            </a:prstGeom>
          </p:spPr>
        </p:pic>
        <p:pic>
          <p:nvPicPr>
            <p:cNvPr id="99" name="object 68">
              <a:extLst>
                <a:ext uri="{FF2B5EF4-FFF2-40B4-BE49-F238E27FC236}">
                  <a16:creationId xmlns:a16="http://schemas.microsoft.com/office/drawing/2014/main" id="{F0D5C2DC-7A8E-44C9-943A-F776B065E10B}"/>
                </a:ext>
              </a:extLst>
            </p:cNvPr>
            <p:cNvPicPr/>
            <p:nvPr/>
          </p:nvPicPr>
          <p:blipFill>
            <a:blip r:embed="rId10" cstate="print"/>
            <a:stretch>
              <a:fillRect/>
            </a:stretch>
          </p:blipFill>
          <p:spPr>
            <a:xfrm>
              <a:off x="9294875" y="3243071"/>
              <a:ext cx="216407" cy="216407"/>
            </a:xfrm>
            <a:prstGeom prst="rect">
              <a:avLst/>
            </a:prstGeom>
          </p:spPr>
        </p:pic>
        <p:pic>
          <p:nvPicPr>
            <p:cNvPr id="100" name="object 69">
              <a:extLst>
                <a:ext uri="{FF2B5EF4-FFF2-40B4-BE49-F238E27FC236}">
                  <a16:creationId xmlns:a16="http://schemas.microsoft.com/office/drawing/2014/main" id="{0FA95718-F480-476B-A32E-D0D93355900F}"/>
                </a:ext>
              </a:extLst>
            </p:cNvPr>
            <p:cNvPicPr/>
            <p:nvPr/>
          </p:nvPicPr>
          <p:blipFill>
            <a:blip r:embed="rId12" cstate="screen">
              <a:extLst>
                <a:ext uri="{28A0092B-C50C-407E-A947-70E740481C1C}">
                  <a14:useLocalDpi xmlns:a14="http://schemas.microsoft.com/office/drawing/2010/main"/>
                </a:ext>
              </a:extLst>
            </a:blip>
            <a:stretch>
              <a:fillRect/>
            </a:stretch>
          </p:blipFill>
          <p:spPr>
            <a:xfrm>
              <a:off x="9320783" y="3268979"/>
              <a:ext cx="109727" cy="109727"/>
            </a:xfrm>
            <a:prstGeom prst="rect">
              <a:avLst/>
            </a:prstGeom>
          </p:spPr>
        </p:pic>
        <p:pic>
          <p:nvPicPr>
            <p:cNvPr id="101" name="object 70">
              <a:extLst>
                <a:ext uri="{FF2B5EF4-FFF2-40B4-BE49-F238E27FC236}">
                  <a16:creationId xmlns:a16="http://schemas.microsoft.com/office/drawing/2014/main" id="{C23CEB0F-D3A9-44FA-8B68-F3D970D286DB}"/>
                </a:ext>
              </a:extLst>
            </p:cNvPr>
            <p:cNvPicPr/>
            <p:nvPr/>
          </p:nvPicPr>
          <p:blipFill>
            <a:blip r:embed="rId10" cstate="print"/>
            <a:stretch>
              <a:fillRect/>
            </a:stretch>
          </p:blipFill>
          <p:spPr>
            <a:xfrm>
              <a:off x="9653016" y="3069335"/>
              <a:ext cx="216407" cy="216407"/>
            </a:xfrm>
            <a:prstGeom prst="rect">
              <a:avLst/>
            </a:prstGeom>
          </p:spPr>
        </p:pic>
        <p:pic>
          <p:nvPicPr>
            <p:cNvPr id="103" name="object 71">
              <a:extLst>
                <a:ext uri="{FF2B5EF4-FFF2-40B4-BE49-F238E27FC236}">
                  <a16:creationId xmlns:a16="http://schemas.microsoft.com/office/drawing/2014/main" id="{07CE46AC-2CD3-4989-B269-CA16F3D953D0}"/>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678923" y="3095244"/>
              <a:ext cx="109727" cy="109727"/>
            </a:xfrm>
            <a:prstGeom prst="rect">
              <a:avLst/>
            </a:prstGeom>
          </p:spPr>
        </p:pic>
        <p:pic>
          <p:nvPicPr>
            <p:cNvPr id="115" name="object 72">
              <a:extLst>
                <a:ext uri="{FF2B5EF4-FFF2-40B4-BE49-F238E27FC236}">
                  <a16:creationId xmlns:a16="http://schemas.microsoft.com/office/drawing/2014/main" id="{A3AE053C-7F6A-4AAB-BED0-C6981BD3F69D}"/>
                </a:ext>
              </a:extLst>
            </p:cNvPr>
            <p:cNvPicPr/>
            <p:nvPr/>
          </p:nvPicPr>
          <p:blipFill>
            <a:blip r:embed="rId10" cstate="print"/>
            <a:stretch>
              <a:fillRect/>
            </a:stretch>
          </p:blipFill>
          <p:spPr>
            <a:xfrm>
              <a:off x="10117835" y="2468879"/>
              <a:ext cx="216407" cy="216407"/>
            </a:xfrm>
            <a:prstGeom prst="rect">
              <a:avLst/>
            </a:prstGeom>
          </p:spPr>
        </p:pic>
        <p:pic>
          <p:nvPicPr>
            <p:cNvPr id="116" name="object 73">
              <a:extLst>
                <a:ext uri="{FF2B5EF4-FFF2-40B4-BE49-F238E27FC236}">
                  <a16:creationId xmlns:a16="http://schemas.microsoft.com/office/drawing/2014/main" id="{63A35053-0E40-4CFD-B76F-CB665B7FABC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143744" y="2494788"/>
              <a:ext cx="109727" cy="109727"/>
            </a:xfrm>
            <a:prstGeom prst="rect">
              <a:avLst/>
            </a:prstGeom>
          </p:spPr>
        </p:pic>
        <p:pic>
          <p:nvPicPr>
            <p:cNvPr id="117" name="object 74">
              <a:extLst>
                <a:ext uri="{FF2B5EF4-FFF2-40B4-BE49-F238E27FC236}">
                  <a16:creationId xmlns:a16="http://schemas.microsoft.com/office/drawing/2014/main" id="{DEAFFDE1-51F1-4B38-A847-113C9455CDDA}"/>
                </a:ext>
              </a:extLst>
            </p:cNvPr>
            <p:cNvPicPr/>
            <p:nvPr/>
          </p:nvPicPr>
          <p:blipFill>
            <a:blip r:embed="rId10" cstate="print"/>
            <a:stretch>
              <a:fillRect/>
            </a:stretch>
          </p:blipFill>
          <p:spPr>
            <a:xfrm>
              <a:off x="9777983" y="2785871"/>
              <a:ext cx="216407" cy="216407"/>
            </a:xfrm>
            <a:prstGeom prst="rect">
              <a:avLst/>
            </a:prstGeom>
          </p:spPr>
        </p:pic>
        <p:pic>
          <p:nvPicPr>
            <p:cNvPr id="118" name="object 75">
              <a:extLst>
                <a:ext uri="{FF2B5EF4-FFF2-40B4-BE49-F238E27FC236}">
                  <a16:creationId xmlns:a16="http://schemas.microsoft.com/office/drawing/2014/main" id="{803B6EEE-E016-4D9F-8BEB-FC5A8BBBACEA}"/>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803890" y="2811779"/>
              <a:ext cx="109727" cy="109727"/>
            </a:xfrm>
            <a:prstGeom prst="rect">
              <a:avLst/>
            </a:prstGeom>
          </p:spPr>
        </p:pic>
        <p:pic>
          <p:nvPicPr>
            <p:cNvPr id="119" name="object 76">
              <a:extLst>
                <a:ext uri="{FF2B5EF4-FFF2-40B4-BE49-F238E27FC236}">
                  <a16:creationId xmlns:a16="http://schemas.microsoft.com/office/drawing/2014/main" id="{B40B65BE-F927-44FE-8514-491787D21667}"/>
                </a:ext>
              </a:extLst>
            </p:cNvPr>
            <p:cNvPicPr/>
            <p:nvPr/>
          </p:nvPicPr>
          <p:blipFill>
            <a:blip r:embed="rId14" cstate="print"/>
            <a:stretch>
              <a:fillRect/>
            </a:stretch>
          </p:blipFill>
          <p:spPr>
            <a:xfrm>
              <a:off x="8639556" y="2474976"/>
              <a:ext cx="214883" cy="216407"/>
            </a:xfrm>
            <a:prstGeom prst="rect">
              <a:avLst/>
            </a:prstGeom>
          </p:spPr>
        </p:pic>
        <p:pic>
          <p:nvPicPr>
            <p:cNvPr id="120" name="object 77">
              <a:extLst>
                <a:ext uri="{FF2B5EF4-FFF2-40B4-BE49-F238E27FC236}">
                  <a16:creationId xmlns:a16="http://schemas.microsoft.com/office/drawing/2014/main" id="{8FC64D89-028E-49E0-9712-FBB4A44E2897}"/>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665463" y="2500883"/>
              <a:ext cx="108203" cy="109727"/>
            </a:xfrm>
            <a:prstGeom prst="rect">
              <a:avLst/>
            </a:prstGeom>
          </p:spPr>
        </p:pic>
        <p:pic>
          <p:nvPicPr>
            <p:cNvPr id="121" name="object 78">
              <a:extLst>
                <a:ext uri="{FF2B5EF4-FFF2-40B4-BE49-F238E27FC236}">
                  <a16:creationId xmlns:a16="http://schemas.microsoft.com/office/drawing/2014/main" id="{97740BD9-5FBF-449F-9D81-F16DF021B6D4}"/>
                </a:ext>
              </a:extLst>
            </p:cNvPr>
            <p:cNvPicPr/>
            <p:nvPr/>
          </p:nvPicPr>
          <p:blipFill>
            <a:blip r:embed="rId10" cstate="print"/>
            <a:stretch>
              <a:fillRect/>
            </a:stretch>
          </p:blipFill>
          <p:spPr>
            <a:xfrm>
              <a:off x="8217407" y="2749295"/>
              <a:ext cx="216407" cy="216407"/>
            </a:xfrm>
            <a:prstGeom prst="rect">
              <a:avLst/>
            </a:prstGeom>
          </p:spPr>
        </p:pic>
        <p:pic>
          <p:nvPicPr>
            <p:cNvPr id="122" name="object 79">
              <a:extLst>
                <a:ext uri="{FF2B5EF4-FFF2-40B4-BE49-F238E27FC236}">
                  <a16:creationId xmlns:a16="http://schemas.microsoft.com/office/drawing/2014/main" id="{53B65215-8150-42F9-8682-E4F237DEC73E}"/>
                </a:ext>
              </a:extLst>
            </p:cNvPr>
            <p:cNvPicPr/>
            <p:nvPr/>
          </p:nvPicPr>
          <p:blipFill>
            <a:blip r:embed="rId18" cstate="screen">
              <a:extLst>
                <a:ext uri="{28A0092B-C50C-407E-A947-70E740481C1C}">
                  <a14:useLocalDpi xmlns:a14="http://schemas.microsoft.com/office/drawing/2010/main"/>
                </a:ext>
              </a:extLst>
            </a:blip>
            <a:stretch>
              <a:fillRect/>
            </a:stretch>
          </p:blipFill>
          <p:spPr>
            <a:xfrm>
              <a:off x="8243316" y="2775204"/>
              <a:ext cx="109727" cy="109727"/>
            </a:xfrm>
            <a:prstGeom prst="rect">
              <a:avLst/>
            </a:prstGeom>
          </p:spPr>
        </p:pic>
        <p:pic>
          <p:nvPicPr>
            <p:cNvPr id="123" name="object 80">
              <a:extLst>
                <a:ext uri="{FF2B5EF4-FFF2-40B4-BE49-F238E27FC236}">
                  <a16:creationId xmlns:a16="http://schemas.microsoft.com/office/drawing/2014/main" id="{4D8663C8-46AC-487B-9AF2-1CA39FEAD227}"/>
                </a:ext>
              </a:extLst>
            </p:cNvPr>
            <p:cNvPicPr/>
            <p:nvPr/>
          </p:nvPicPr>
          <p:blipFill>
            <a:blip r:embed="rId10" cstate="print"/>
            <a:stretch>
              <a:fillRect/>
            </a:stretch>
          </p:blipFill>
          <p:spPr>
            <a:xfrm>
              <a:off x="9176004" y="2647188"/>
              <a:ext cx="216407" cy="216407"/>
            </a:xfrm>
            <a:prstGeom prst="rect">
              <a:avLst/>
            </a:prstGeom>
          </p:spPr>
        </p:pic>
        <p:pic>
          <p:nvPicPr>
            <p:cNvPr id="124" name="object 81">
              <a:extLst>
                <a:ext uri="{FF2B5EF4-FFF2-40B4-BE49-F238E27FC236}">
                  <a16:creationId xmlns:a16="http://schemas.microsoft.com/office/drawing/2014/main" id="{CC845763-08EF-41D1-94D7-DF719D7222F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9201911" y="2673095"/>
              <a:ext cx="109727" cy="109727"/>
            </a:xfrm>
            <a:prstGeom prst="rect">
              <a:avLst/>
            </a:prstGeom>
          </p:spPr>
        </p:pic>
        <p:pic>
          <p:nvPicPr>
            <p:cNvPr id="125" name="object 82">
              <a:extLst>
                <a:ext uri="{FF2B5EF4-FFF2-40B4-BE49-F238E27FC236}">
                  <a16:creationId xmlns:a16="http://schemas.microsoft.com/office/drawing/2014/main" id="{C0C1909D-97FD-4511-A413-67C32AE2C384}"/>
                </a:ext>
              </a:extLst>
            </p:cNvPr>
            <p:cNvPicPr/>
            <p:nvPr/>
          </p:nvPicPr>
          <p:blipFill>
            <a:blip r:embed="rId10" cstate="print"/>
            <a:stretch>
              <a:fillRect/>
            </a:stretch>
          </p:blipFill>
          <p:spPr>
            <a:xfrm>
              <a:off x="9060180" y="2997707"/>
              <a:ext cx="216407" cy="216407"/>
            </a:xfrm>
            <a:prstGeom prst="rect">
              <a:avLst/>
            </a:prstGeom>
          </p:spPr>
        </p:pic>
        <p:pic>
          <p:nvPicPr>
            <p:cNvPr id="126" name="object 83">
              <a:extLst>
                <a:ext uri="{FF2B5EF4-FFF2-40B4-BE49-F238E27FC236}">
                  <a16:creationId xmlns:a16="http://schemas.microsoft.com/office/drawing/2014/main" id="{A10E3833-4085-4AEB-8DC9-DF893A8990ED}"/>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086087" y="3023616"/>
              <a:ext cx="109727" cy="109727"/>
            </a:xfrm>
            <a:prstGeom prst="rect">
              <a:avLst/>
            </a:prstGeom>
          </p:spPr>
        </p:pic>
        <p:pic>
          <p:nvPicPr>
            <p:cNvPr id="127" name="object 84">
              <a:extLst>
                <a:ext uri="{FF2B5EF4-FFF2-40B4-BE49-F238E27FC236}">
                  <a16:creationId xmlns:a16="http://schemas.microsoft.com/office/drawing/2014/main" id="{5C958EE1-B1A5-4D2A-8539-E7629F601ABF}"/>
                </a:ext>
              </a:extLst>
            </p:cNvPr>
            <p:cNvPicPr/>
            <p:nvPr/>
          </p:nvPicPr>
          <p:blipFill>
            <a:blip r:embed="rId10" cstate="print"/>
            <a:stretch>
              <a:fillRect/>
            </a:stretch>
          </p:blipFill>
          <p:spPr>
            <a:xfrm>
              <a:off x="10492740" y="2534411"/>
              <a:ext cx="216407" cy="216407"/>
            </a:xfrm>
            <a:prstGeom prst="rect">
              <a:avLst/>
            </a:prstGeom>
          </p:spPr>
        </p:pic>
        <p:pic>
          <p:nvPicPr>
            <p:cNvPr id="128" name="object 85">
              <a:extLst>
                <a:ext uri="{FF2B5EF4-FFF2-40B4-BE49-F238E27FC236}">
                  <a16:creationId xmlns:a16="http://schemas.microsoft.com/office/drawing/2014/main" id="{463C6F4F-11DB-48BB-84C7-C514DA59D03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0518647" y="2560319"/>
              <a:ext cx="109727" cy="109727"/>
            </a:xfrm>
            <a:prstGeom prst="rect">
              <a:avLst/>
            </a:prstGeom>
          </p:spPr>
        </p:pic>
        <p:pic>
          <p:nvPicPr>
            <p:cNvPr id="129" name="object 86">
              <a:extLst>
                <a:ext uri="{FF2B5EF4-FFF2-40B4-BE49-F238E27FC236}">
                  <a16:creationId xmlns:a16="http://schemas.microsoft.com/office/drawing/2014/main" id="{093010A4-24D4-40BB-BE42-D7FD1C2BD6D5}"/>
                </a:ext>
              </a:extLst>
            </p:cNvPr>
            <p:cNvPicPr/>
            <p:nvPr/>
          </p:nvPicPr>
          <p:blipFill>
            <a:blip r:embed="rId10" cstate="print"/>
            <a:stretch>
              <a:fillRect/>
            </a:stretch>
          </p:blipFill>
          <p:spPr>
            <a:xfrm>
              <a:off x="10300716" y="2866644"/>
              <a:ext cx="216407" cy="216407"/>
            </a:xfrm>
            <a:prstGeom prst="rect">
              <a:avLst/>
            </a:prstGeom>
          </p:spPr>
        </p:pic>
        <p:sp>
          <p:nvSpPr>
            <p:cNvPr id="130" name="object 87">
              <a:extLst>
                <a:ext uri="{FF2B5EF4-FFF2-40B4-BE49-F238E27FC236}">
                  <a16:creationId xmlns:a16="http://schemas.microsoft.com/office/drawing/2014/main" id="{D6383CF7-4B32-4BF1-8F13-D33FE0A8851D}"/>
                </a:ext>
              </a:extLst>
            </p:cNvPr>
            <p:cNvSpPr/>
            <p:nvPr/>
          </p:nvSpPr>
          <p:spPr>
            <a:xfrm>
              <a:off x="10339578" y="290550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1" name="object 88">
              <a:extLst>
                <a:ext uri="{FF2B5EF4-FFF2-40B4-BE49-F238E27FC236}">
                  <a16:creationId xmlns:a16="http://schemas.microsoft.com/office/drawing/2014/main" id="{580C675F-18F5-41A5-8F7E-81ED1213477D}"/>
                </a:ext>
              </a:extLst>
            </p:cNvPr>
            <p:cNvSpPr/>
            <p:nvPr/>
          </p:nvSpPr>
          <p:spPr>
            <a:xfrm>
              <a:off x="10339578" y="290550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2" name="object 89">
              <a:extLst>
                <a:ext uri="{FF2B5EF4-FFF2-40B4-BE49-F238E27FC236}">
                  <a16:creationId xmlns:a16="http://schemas.microsoft.com/office/drawing/2014/main" id="{94778F6E-53DD-4D9F-B19C-970BFB14BC4A}"/>
                </a:ext>
              </a:extLst>
            </p:cNvPr>
            <p:cNvPicPr/>
            <p:nvPr/>
          </p:nvPicPr>
          <p:blipFill>
            <a:blip r:embed="rId10" cstate="print"/>
            <a:stretch>
              <a:fillRect/>
            </a:stretch>
          </p:blipFill>
          <p:spPr>
            <a:xfrm>
              <a:off x="10236707" y="2973323"/>
              <a:ext cx="216407" cy="216407"/>
            </a:xfrm>
            <a:prstGeom prst="rect">
              <a:avLst/>
            </a:prstGeom>
          </p:spPr>
        </p:pic>
        <p:sp>
          <p:nvSpPr>
            <p:cNvPr id="133" name="object 90">
              <a:extLst>
                <a:ext uri="{FF2B5EF4-FFF2-40B4-BE49-F238E27FC236}">
                  <a16:creationId xmlns:a16="http://schemas.microsoft.com/office/drawing/2014/main" id="{A829AF8B-A369-47A6-A479-624DEFE1B06D}"/>
                </a:ext>
              </a:extLst>
            </p:cNvPr>
            <p:cNvSpPr/>
            <p:nvPr/>
          </p:nvSpPr>
          <p:spPr>
            <a:xfrm>
              <a:off x="10275570" y="301218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4" name="object 91">
              <a:extLst>
                <a:ext uri="{FF2B5EF4-FFF2-40B4-BE49-F238E27FC236}">
                  <a16:creationId xmlns:a16="http://schemas.microsoft.com/office/drawing/2014/main" id="{44FE3A91-692A-47E4-A26C-152DA37F545C}"/>
                </a:ext>
              </a:extLst>
            </p:cNvPr>
            <p:cNvSpPr/>
            <p:nvPr/>
          </p:nvSpPr>
          <p:spPr>
            <a:xfrm>
              <a:off x="10275568" y="301218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5" name="object 92">
              <a:extLst>
                <a:ext uri="{FF2B5EF4-FFF2-40B4-BE49-F238E27FC236}">
                  <a16:creationId xmlns:a16="http://schemas.microsoft.com/office/drawing/2014/main" id="{C90F81A6-F324-4548-8271-47BAE33521AE}"/>
                </a:ext>
              </a:extLst>
            </p:cNvPr>
            <p:cNvPicPr/>
            <p:nvPr/>
          </p:nvPicPr>
          <p:blipFill>
            <a:blip r:embed="rId10" cstate="print"/>
            <a:stretch>
              <a:fillRect/>
            </a:stretch>
          </p:blipFill>
          <p:spPr>
            <a:xfrm>
              <a:off x="10114787" y="3034283"/>
              <a:ext cx="216407" cy="216407"/>
            </a:xfrm>
            <a:prstGeom prst="rect">
              <a:avLst/>
            </a:prstGeom>
          </p:spPr>
        </p:pic>
        <p:sp>
          <p:nvSpPr>
            <p:cNvPr id="136" name="object 93">
              <a:extLst>
                <a:ext uri="{FF2B5EF4-FFF2-40B4-BE49-F238E27FC236}">
                  <a16:creationId xmlns:a16="http://schemas.microsoft.com/office/drawing/2014/main" id="{D586384F-336E-4505-AA64-2FAF2E00A139}"/>
                </a:ext>
              </a:extLst>
            </p:cNvPr>
            <p:cNvSpPr/>
            <p:nvPr/>
          </p:nvSpPr>
          <p:spPr>
            <a:xfrm>
              <a:off x="10153649" y="307314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7" name="object 94">
              <a:extLst>
                <a:ext uri="{FF2B5EF4-FFF2-40B4-BE49-F238E27FC236}">
                  <a16:creationId xmlns:a16="http://schemas.microsoft.com/office/drawing/2014/main" id="{86D4ECC0-2E80-40E6-A8AA-D909F3872817}"/>
                </a:ext>
              </a:extLst>
            </p:cNvPr>
            <p:cNvSpPr/>
            <p:nvPr/>
          </p:nvSpPr>
          <p:spPr>
            <a:xfrm>
              <a:off x="10153649" y="307314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8" name="object 95">
              <a:extLst>
                <a:ext uri="{FF2B5EF4-FFF2-40B4-BE49-F238E27FC236}">
                  <a16:creationId xmlns:a16="http://schemas.microsoft.com/office/drawing/2014/main" id="{4793E5A6-B67C-4CD8-B70E-6BF916DCFE55}"/>
                </a:ext>
              </a:extLst>
            </p:cNvPr>
            <p:cNvPicPr/>
            <p:nvPr/>
          </p:nvPicPr>
          <p:blipFill>
            <a:blip r:embed="rId10" cstate="print"/>
            <a:stretch>
              <a:fillRect/>
            </a:stretch>
          </p:blipFill>
          <p:spPr>
            <a:xfrm>
              <a:off x="10375392" y="2255519"/>
              <a:ext cx="216407" cy="216407"/>
            </a:xfrm>
            <a:prstGeom prst="rect">
              <a:avLst/>
            </a:prstGeom>
          </p:spPr>
        </p:pic>
        <p:pic>
          <p:nvPicPr>
            <p:cNvPr id="139" name="object 96">
              <a:extLst>
                <a:ext uri="{FF2B5EF4-FFF2-40B4-BE49-F238E27FC236}">
                  <a16:creationId xmlns:a16="http://schemas.microsoft.com/office/drawing/2014/main" id="{36443041-2482-4B35-8A28-D3CD5837670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401299" y="2281427"/>
              <a:ext cx="109727" cy="109727"/>
            </a:xfrm>
            <a:prstGeom prst="rect">
              <a:avLst/>
            </a:prstGeom>
          </p:spPr>
        </p:pic>
        <p:pic>
          <p:nvPicPr>
            <p:cNvPr id="140" name="object 97">
              <a:extLst>
                <a:ext uri="{FF2B5EF4-FFF2-40B4-BE49-F238E27FC236}">
                  <a16:creationId xmlns:a16="http://schemas.microsoft.com/office/drawing/2014/main" id="{5069295A-A064-4D7A-8413-79B344293A6B}"/>
                </a:ext>
              </a:extLst>
            </p:cNvPr>
            <p:cNvPicPr/>
            <p:nvPr/>
          </p:nvPicPr>
          <p:blipFill>
            <a:blip r:embed="rId10" cstate="print"/>
            <a:stretch>
              <a:fillRect/>
            </a:stretch>
          </p:blipFill>
          <p:spPr>
            <a:xfrm>
              <a:off x="10517123" y="2348483"/>
              <a:ext cx="216407" cy="216407"/>
            </a:xfrm>
            <a:prstGeom prst="rect">
              <a:avLst/>
            </a:prstGeom>
          </p:spPr>
        </p:pic>
        <p:pic>
          <p:nvPicPr>
            <p:cNvPr id="141" name="object 98">
              <a:extLst>
                <a:ext uri="{FF2B5EF4-FFF2-40B4-BE49-F238E27FC236}">
                  <a16:creationId xmlns:a16="http://schemas.microsoft.com/office/drawing/2014/main" id="{AA732D42-F487-4D3D-93DA-81E7EDCA015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43032" y="2374391"/>
              <a:ext cx="109727" cy="109727"/>
            </a:xfrm>
            <a:prstGeom prst="rect">
              <a:avLst/>
            </a:prstGeom>
          </p:spPr>
        </p:pic>
        <p:pic>
          <p:nvPicPr>
            <p:cNvPr id="142" name="object 99">
              <a:extLst>
                <a:ext uri="{FF2B5EF4-FFF2-40B4-BE49-F238E27FC236}">
                  <a16:creationId xmlns:a16="http://schemas.microsoft.com/office/drawing/2014/main" id="{E8CDE565-D6B1-474B-9A78-E23006EC5C9F}"/>
                </a:ext>
              </a:extLst>
            </p:cNvPr>
            <p:cNvPicPr/>
            <p:nvPr/>
          </p:nvPicPr>
          <p:blipFill>
            <a:blip r:embed="rId10" cstate="print"/>
            <a:stretch>
              <a:fillRect/>
            </a:stretch>
          </p:blipFill>
          <p:spPr>
            <a:xfrm>
              <a:off x="10514075" y="2185416"/>
              <a:ext cx="216407" cy="216407"/>
            </a:xfrm>
            <a:prstGeom prst="rect">
              <a:avLst/>
            </a:prstGeom>
          </p:spPr>
        </p:pic>
        <p:pic>
          <p:nvPicPr>
            <p:cNvPr id="143" name="object 100">
              <a:extLst>
                <a:ext uri="{FF2B5EF4-FFF2-40B4-BE49-F238E27FC236}">
                  <a16:creationId xmlns:a16="http://schemas.microsoft.com/office/drawing/2014/main" id="{440FB65A-0FB9-4247-8986-D9D07AB50C42}"/>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39983" y="2211323"/>
              <a:ext cx="109727" cy="109727"/>
            </a:xfrm>
            <a:prstGeom prst="rect">
              <a:avLst/>
            </a:prstGeom>
          </p:spPr>
        </p:pic>
        <p:pic>
          <p:nvPicPr>
            <p:cNvPr id="144" name="object 101">
              <a:extLst>
                <a:ext uri="{FF2B5EF4-FFF2-40B4-BE49-F238E27FC236}">
                  <a16:creationId xmlns:a16="http://schemas.microsoft.com/office/drawing/2014/main" id="{CB3D0D23-F0A6-4FA8-A37B-239D8609C0DA}"/>
                </a:ext>
              </a:extLst>
            </p:cNvPr>
            <p:cNvPicPr/>
            <p:nvPr/>
          </p:nvPicPr>
          <p:blipFill>
            <a:blip r:embed="rId10" cstate="print"/>
            <a:stretch>
              <a:fillRect/>
            </a:stretch>
          </p:blipFill>
          <p:spPr>
            <a:xfrm>
              <a:off x="10696956" y="2002536"/>
              <a:ext cx="216407" cy="216407"/>
            </a:xfrm>
            <a:prstGeom prst="rect">
              <a:avLst/>
            </a:prstGeom>
          </p:spPr>
        </p:pic>
        <p:pic>
          <p:nvPicPr>
            <p:cNvPr id="145" name="object 102">
              <a:extLst>
                <a:ext uri="{FF2B5EF4-FFF2-40B4-BE49-F238E27FC236}">
                  <a16:creationId xmlns:a16="http://schemas.microsoft.com/office/drawing/2014/main" id="{F97A9F07-7D59-470F-B23C-E7A3B53F5A48}"/>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722863" y="2028444"/>
              <a:ext cx="109727" cy="109727"/>
            </a:xfrm>
            <a:prstGeom prst="rect">
              <a:avLst/>
            </a:prstGeom>
          </p:spPr>
        </p:pic>
        <p:pic>
          <p:nvPicPr>
            <p:cNvPr id="146" name="object 103">
              <a:extLst>
                <a:ext uri="{FF2B5EF4-FFF2-40B4-BE49-F238E27FC236}">
                  <a16:creationId xmlns:a16="http://schemas.microsoft.com/office/drawing/2014/main" id="{7BB31E40-B795-48D8-9C28-70F967144357}"/>
                </a:ext>
              </a:extLst>
            </p:cNvPr>
            <p:cNvPicPr/>
            <p:nvPr/>
          </p:nvPicPr>
          <p:blipFill>
            <a:blip r:embed="rId10" cstate="print"/>
            <a:stretch>
              <a:fillRect/>
            </a:stretch>
          </p:blipFill>
          <p:spPr>
            <a:xfrm>
              <a:off x="6300216" y="3017519"/>
              <a:ext cx="216407" cy="216407"/>
            </a:xfrm>
            <a:prstGeom prst="rect">
              <a:avLst/>
            </a:prstGeom>
          </p:spPr>
        </p:pic>
        <p:pic>
          <p:nvPicPr>
            <p:cNvPr id="147" name="object 104">
              <a:extLst>
                <a:ext uri="{FF2B5EF4-FFF2-40B4-BE49-F238E27FC236}">
                  <a16:creationId xmlns:a16="http://schemas.microsoft.com/office/drawing/2014/main" id="{E19C95FA-1CEB-490C-A769-69877E6F7FDB}"/>
                </a:ext>
              </a:extLst>
            </p:cNvPr>
            <p:cNvPicPr/>
            <p:nvPr/>
          </p:nvPicPr>
          <p:blipFill>
            <a:blip r:embed="rId25" cstate="screen">
              <a:extLst>
                <a:ext uri="{28A0092B-C50C-407E-A947-70E740481C1C}">
                  <a14:useLocalDpi xmlns:a14="http://schemas.microsoft.com/office/drawing/2010/main"/>
                </a:ext>
              </a:extLst>
            </a:blip>
            <a:stretch>
              <a:fillRect/>
            </a:stretch>
          </p:blipFill>
          <p:spPr>
            <a:xfrm>
              <a:off x="6326123" y="3043427"/>
              <a:ext cx="109727" cy="109727"/>
            </a:xfrm>
            <a:prstGeom prst="rect">
              <a:avLst/>
            </a:prstGeom>
          </p:spPr>
        </p:pic>
        <p:pic>
          <p:nvPicPr>
            <p:cNvPr id="148" name="object 105">
              <a:extLst>
                <a:ext uri="{FF2B5EF4-FFF2-40B4-BE49-F238E27FC236}">
                  <a16:creationId xmlns:a16="http://schemas.microsoft.com/office/drawing/2014/main" id="{BE41E560-CF14-4110-B08F-31ACB31555C5}"/>
                </a:ext>
              </a:extLst>
            </p:cNvPr>
            <p:cNvPicPr/>
            <p:nvPr/>
          </p:nvPicPr>
          <p:blipFill>
            <a:blip r:embed="rId10" cstate="print"/>
            <a:stretch>
              <a:fillRect/>
            </a:stretch>
          </p:blipFill>
          <p:spPr>
            <a:xfrm>
              <a:off x="8735568" y="2831591"/>
              <a:ext cx="216407" cy="216407"/>
            </a:xfrm>
            <a:prstGeom prst="rect">
              <a:avLst/>
            </a:prstGeom>
          </p:spPr>
        </p:pic>
        <p:pic>
          <p:nvPicPr>
            <p:cNvPr id="149" name="object 106">
              <a:extLst>
                <a:ext uri="{FF2B5EF4-FFF2-40B4-BE49-F238E27FC236}">
                  <a16:creationId xmlns:a16="http://schemas.microsoft.com/office/drawing/2014/main" id="{F4978F19-F977-4156-82E4-D0BBCACAF4BB}"/>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761475" y="2857500"/>
              <a:ext cx="109727" cy="109727"/>
            </a:xfrm>
            <a:prstGeom prst="rect">
              <a:avLst/>
            </a:prstGeom>
          </p:spPr>
        </p:pic>
        <p:pic>
          <p:nvPicPr>
            <p:cNvPr id="150" name="object 107">
              <a:extLst>
                <a:ext uri="{FF2B5EF4-FFF2-40B4-BE49-F238E27FC236}">
                  <a16:creationId xmlns:a16="http://schemas.microsoft.com/office/drawing/2014/main" id="{6AB2E6B8-0654-462D-985E-E2D7F14C7F04}"/>
                </a:ext>
              </a:extLst>
            </p:cNvPr>
            <p:cNvPicPr/>
            <p:nvPr/>
          </p:nvPicPr>
          <p:blipFill>
            <a:blip r:embed="rId14" cstate="print"/>
            <a:stretch>
              <a:fillRect/>
            </a:stretch>
          </p:blipFill>
          <p:spPr>
            <a:xfrm>
              <a:off x="7586471" y="3221735"/>
              <a:ext cx="214883" cy="216407"/>
            </a:xfrm>
            <a:prstGeom prst="rect">
              <a:avLst/>
            </a:prstGeom>
          </p:spPr>
        </p:pic>
        <p:pic>
          <p:nvPicPr>
            <p:cNvPr id="151" name="object 108">
              <a:extLst>
                <a:ext uri="{FF2B5EF4-FFF2-40B4-BE49-F238E27FC236}">
                  <a16:creationId xmlns:a16="http://schemas.microsoft.com/office/drawing/2014/main" id="{FA916EB6-4BC3-492D-86B4-3697F87E6DDF}"/>
                </a:ext>
              </a:extLst>
            </p:cNvPr>
            <p:cNvPicPr/>
            <p:nvPr/>
          </p:nvPicPr>
          <p:blipFill>
            <a:blip r:embed="rId15" cstate="screen">
              <a:extLst>
                <a:ext uri="{28A0092B-C50C-407E-A947-70E740481C1C}">
                  <a14:useLocalDpi xmlns:a14="http://schemas.microsoft.com/office/drawing/2010/main"/>
                </a:ext>
              </a:extLst>
            </a:blip>
            <a:stretch>
              <a:fillRect/>
            </a:stretch>
          </p:blipFill>
          <p:spPr>
            <a:xfrm>
              <a:off x="7612380" y="3247644"/>
              <a:ext cx="108203" cy="109727"/>
            </a:xfrm>
            <a:prstGeom prst="rect">
              <a:avLst/>
            </a:prstGeom>
          </p:spPr>
        </p:pic>
        <p:pic>
          <p:nvPicPr>
            <p:cNvPr id="152" name="object 109">
              <a:extLst>
                <a:ext uri="{FF2B5EF4-FFF2-40B4-BE49-F238E27FC236}">
                  <a16:creationId xmlns:a16="http://schemas.microsoft.com/office/drawing/2014/main" id="{5EBA0B70-EDA0-46D4-BFD7-660AD8DAFAA1}"/>
                </a:ext>
              </a:extLst>
            </p:cNvPr>
            <p:cNvPicPr/>
            <p:nvPr/>
          </p:nvPicPr>
          <p:blipFill>
            <a:blip r:embed="rId10" cstate="print"/>
            <a:stretch>
              <a:fillRect/>
            </a:stretch>
          </p:blipFill>
          <p:spPr>
            <a:xfrm>
              <a:off x="7597140" y="2493264"/>
              <a:ext cx="216407" cy="216407"/>
            </a:xfrm>
            <a:prstGeom prst="rect">
              <a:avLst/>
            </a:prstGeom>
          </p:spPr>
        </p:pic>
        <p:pic>
          <p:nvPicPr>
            <p:cNvPr id="153" name="object 110">
              <a:extLst>
                <a:ext uri="{FF2B5EF4-FFF2-40B4-BE49-F238E27FC236}">
                  <a16:creationId xmlns:a16="http://schemas.microsoft.com/office/drawing/2014/main" id="{896866A6-452A-485E-BF40-CA3937377817}"/>
                </a:ext>
              </a:extLst>
            </p:cNvPr>
            <p:cNvPicPr/>
            <p:nvPr/>
          </p:nvPicPr>
          <p:blipFill>
            <a:blip r:embed="rId12" cstate="screen">
              <a:extLst>
                <a:ext uri="{28A0092B-C50C-407E-A947-70E740481C1C}">
                  <a14:useLocalDpi xmlns:a14="http://schemas.microsoft.com/office/drawing/2010/main"/>
                </a:ext>
              </a:extLst>
            </a:blip>
            <a:stretch>
              <a:fillRect/>
            </a:stretch>
          </p:blipFill>
          <p:spPr>
            <a:xfrm>
              <a:off x="7623047" y="2519172"/>
              <a:ext cx="109727" cy="109727"/>
            </a:xfrm>
            <a:prstGeom prst="rect">
              <a:avLst/>
            </a:prstGeom>
          </p:spPr>
        </p:pic>
        <p:pic>
          <p:nvPicPr>
            <p:cNvPr id="154" name="object 111">
              <a:extLst>
                <a:ext uri="{FF2B5EF4-FFF2-40B4-BE49-F238E27FC236}">
                  <a16:creationId xmlns:a16="http://schemas.microsoft.com/office/drawing/2014/main" id="{4F75DB7D-2F4C-46BC-B3FE-8B416F829863}"/>
                </a:ext>
              </a:extLst>
            </p:cNvPr>
            <p:cNvPicPr/>
            <p:nvPr/>
          </p:nvPicPr>
          <p:blipFill>
            <a:blip r:embed="rId10" cstate="print"/>
            <a:stretch>
              <a:fillRect/>
            </a:stretch>
          </p:blipFill>
          <p:spPr>
            <a:xfrm>
              <a:off x="5714999" y="2987040"/>
              <a:ext cx="216407" cy="216407"/>
            </a:xfrm>
            <a:prstGeom prst="rect">
              <a:avLst/>
            </a:prstGeom>
          </p:spPr>
        </p:pic>
        <p:pic>
          <p:nvPicPr>
            <p:cNvPr id="155" name="object 112">
              <a:extLst>
                <a:ext uri="{FF2B5EF4-FFF2-40B4-BE49-F238E27FC236}">
                  <a16:creationId xmlns:a16="http://schemas.microsoft.com/office/drawing/2014/main" id="{6AAD5DF9-D905-4B34-843A-8E79C66E66F2}"/>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740908" y="3012948"/>
              <a:ext cx="109727" cy="109727"/>
            </a:xfrm>
            <a:prstGeom prst="rect">
              <a:avLst/>
            </a:prstGeom>
          </p:spPr>
        </p:pic>
        <p:pic>
          <p:nvPicPr>
            <p:cNvPr id="156" name="object 113">
              <a:extLst>
                <a:ext uri="{FF2B5EF4-FFF2-40B4-BE49-F238E27FC236}">
                  <a16:creationId xmlns:a16="http://schemas.microsoft.com/office/drawing/2014/main" id="{7500F08C-469C-4CBE-8504-639D4AE0BE88}"/>
                </a:ext>
              </a:extLst>
            </p:cNvPr>
            <p:cNvPicPr/>
            <p:nvPr/>
          </p:nvPicPr>
          <p:blipFill>
            <a:blip r:embed="rId28" cstate="print"/>
            <a:stretch>
              <a:fillRect/>
            </a:stretch>
          </p:blipFill>
          <p:spPr>
            <a:xfrm>
              <a:off x="10145268" y="2875788"/>
              <a:ext cx="210311" cy="210311"/>
            </a:xfrm>
            <a:prstGeom prst="rect">
              <a:avLst/>
            </a:prstGeom>
          </p:spPr>
        </p:pic>
        <p:sp>
          <p:nvSpPr>
            <p:cNvPr id="157" name="object 114">
              <a:extLst>
                <a:ext uri="{FF2B5EF4-FFF2-40B4-BE49-F238E27FC236}">
                  <a16:creationId xmlns:a16="http://schemas.microsoft.com/office/drawing/2014/main" id="{FDD7DE7C-EBDF-4FF0-8A0C-F3488EB513BA}"/>
                </a:ext>
              </a:extLst>
            </p:cNvPr>
            <p:cNvSpPr/>
            <p:nvPr/>
          </p:nvSpPr>
          <p:spPr>
            <a:xfrm>
              <a:off x="10181082" y="2911601"/>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58" name="object 115">
              <a:extLst>
                <a:ext uri="{FF2B5EF4-FFF2-40B4-BE49-F238E27FC236}">
                  <a16:creationId xmlns:a16="http://schemas.microsoft.com/office/drawing/2014/main" id="{EBC60A43-B39E-47AC-BBE1-711650636DD0}"/>
                </a:ext>
              </a:extLst>
            </p:cNvPr>
            <p:cNvSpPr/>
            <p:nvPr/>
          </p:nvSpPr>
          <p:spPr>
            <a:xfrm>
              <a:off x="10181080" y="2911601"/>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19812">
              <a:solidFill>
                <a:srgbClr val="0775FF"/>
              </a:solidFill>
            </a:ln>
          </p:spPr>
          <p:txBody>
            <a:bodyPr wrap="square" lIns="0" tIns="0" rIns="0" bIns="0" rtlCol="0"/>
            <a:lstStyle/>
            <a:p>
              <a:endParaRPr/>
            </a:p>
          </p:txBody>
        </p:sp>
      </p:grpSp>
      <p:sp>
        <p:nvSpPr>
          <p:cNvPr id="111" name="Content Placeholder 2">
            <a:extLst>
              <a:ext uri="{FF2B5EF4-FFF2-40B4-BE49-F238E27FC236}">
                <a16:creationId xmlns:a16="http://schemas.microsoft.com/office/drawing/2014/main" id="{06788217-CF1B-446B-BEA5-F9FD714A13B9}"/>
              </a:ext>
            </a:extLst>
          </p:cNvPr>
          <p:cNvSpPr txBox="1">
            <a:spLocks/>
          </p:cNvSpPr>
          <p:nvPr/>
        </p:nvSpPr>
        <p:spPr>
          <a:xfrm>
            <a:off x="807119" y="1344944"/>
            <a:ext cx="4138318" cy="4652745"/>
          </a:xfrm>
          <a:prstGeom prst="rect">
            <a:avLst/>
          </a:prstGeom>
          <a:noFill/>
          <a:ln>
            <a:noFill/>
          </a:ln>
        </p:spPr>
        <p:txBody>
          <a:bodyPr spcFirstLastPara="1" wrap="square" lIns="131375" tIns="131375" rIns="131375" bIns="131375" anchor="t" anchorCtr="0">
            <a:noAutofit/>
          </a:bodyPr>
          <a:lstStyle>
            <a:defPPr marR="0" lvl="0" algn="l" rtl="0">
              <a:lnSpc>
                <a:spcPct val="100000"/>
              </a:lnSpc>
              <a:spcBef>
                <a:spcPts val="0"/>
              </a:spcBef>
              <a:spcAft>
                <a:spcPts val="0"/>
              </a:spcAft>
            </a:defPPr>
            <a:lvl1pPr marL="56032" marR="0" lvl="0" indent="0" algn="l" rtl="0">
              <a:lnSpc>
                <a:spcPct val="115000"/>
              </a:lnSpc>
              <a:spcBef>
                <a:spcPts val="0"/>
              </a:spcBef>
              <a:spcAft>
                <a:spcPts val="0"/>
              </a:spcAft>
              <a:buClr>
                <a:schemeClr val="dk2"/>
              </a:buClr>
              <a:buSzPts val="2600"/>
              <a:buFont typeface="Arial" panose="020B0604020202020204" pitchFamily="34" charset="0"/>
              <a:buNone/>
              <a:defRPr sz="1059" b="1" i="0" u="none" strike="noStrike" cap="none">
                <a:solidFill>
                  <a:schemeClr val="accent1"/>
                </a:solidFill>
                <a:latin typeface="Arial" panose="020B0604020202020204" pitchFamily="34" charset="0"/>
                <a:ea typeface="Arial"/>
                <a:cs typeface="Arial" panose="020B0604020202020204" pitchFamily="34" charset="0"/>
                <a:sym typeface="Arial"/>
              </a:defRPr>
            </a:lvl1pPr>
            <a:lvl2pPr marL="694802" marR="0" lvl="1"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2pPr>
            <a:lvl3pPr marL="1098235" marR="0" lvl="2"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3pPr>
            <a:lvl4pPr marL="1501668" marR="0" lvl="3"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4pPr>
            <a:lvl5pPr marL="1905102" marR="0" lvl="4"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5pPr>
            <a:lvl6pPr marL="2743200" marR="0" lvl="5"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3200400" marR="0" lvl="6"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3657600" marR="0" lvl="7"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4114800" marR="0" lvl="8"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pPr marL="56032" marR="0" lvl="0" indent="0" algn="l" defTabSz="914400" rtl="0" eaLnBrk="1" fontAlgn="auto" latinLnBrk="0" hangingPunct="1">
              <a:lnSpc>
                <a:spcPct val="115000"/>
              </a:lnSpc>
              <a:spcBef>
                <a:spcPts val="0"/>
              </a:spcBef>
              <a:spcAft>
                <a:spcPts val="0"/>
              </a:spcAft>
              <a:buClr>
                <a:srgbClr val="595959"/>
              </a:buClr>
              <a:buSzPts val="2600"/>
              <a:buFont typeface="Arial" panose="020B0604020202020204" pitchFamily="34" charset="0"/>
              <a:buNone/>
              <a:tabLst/>
              <a:defRPr/>
            </a:pPr>
            <a:r>
              <a:rPr kumimoji="0" lang="en-US" sz="3177" b="1" i="0" u="none" strike="noStrike" kern="0" cap="none" spc="0" normalizeH="0" baseline="0" noProof="0" dirty="0">
                <a:ln>
                  <a:noFill/>
                </a:ln>
                <a:solidFill>
                  <a:srgbClr val="082A4E"/>
                </a:solidFill>
                <a:effectLst/>
                <a:uLnTx/>
                <a:uFillTx/>
                <a:latin typeface="Arial" panose="020B0604020202020204" pitchFamily="34" charset="0"/>
                <a:cs typeface="Arial" panose="020B0604020202020204" pitchFamily="34" charset="0"/>
                <a:sym typeface="Arial"/>
              </a:rPr>
              <a:t>The Sinaloa and Jalisco</a:t>
            </a:r>
            <a:r>
              <a:rPr kumimoji="0" lang="en-US" sz="3177" b="0" i="0" u="none" strike="noStrike" kern="0" cap="none" spc="0" normalizeH="0" baseline="0" noProof="0" dirty="0">
                <a:ln>
                  <a:noFill/>
                </a:ln>
                <a:solidFill>
                  <a:srgbClr val="082A4E"/>
                </a:solidFill>
                <a:effectLst/>
                <a:uLnTx/>
                <a:uFillTx/>
                <a:latin typeface="Arial" panose="020B0604020202020204" pitchFamily="34" charset="0"/>
                <a:cs typeface="Arial" panose="020B0604020202020204" pitchFamily="34" charset="0"/>
                <a:sym typeface="Arial"/>
              </a:rPr>
              <a:t> Cartels are the criminal organizations </a:t>
            </a:r>
            <a:r>
              <a:rPr kumimoji="0" lang="en-US" sz="3177" b="0" i="0" u="none" strike="noStrike" kern="0" cap="none" spc="0" normalizeH="0" baseline="0" noProof="0" dirty="0" err="1">
                <a:ln>
                  <a:noFill/>
                </a:ln>
                <a:solidFill>
                  <a:srgbClr val="082A4E"/>
                </a:solidFill>
                <a:effectLst/>
                <a:uLnTx/>
                <a:uFillTx/>
                <a:latin typeface="Arial" panose="020B0604020202020204" pitchFamily="34" charset="0"/>
                <a:cs typeface="Arial" panose="020B0604020202020204" pitchFamily="34" charset="0"/>
                <a:sym typeface="Arial"/>
              </a:rPr>
              <a:t>primaril</a:t>
            </a:r>
            <a:r>
              <a:rPr lang="en-US" sz="3177" b="0" dirty="0">
                <a:solidFill>
                  <a:srgbClr val="082A4E"/>
                </a:solidFill>
              </a:rPr>
              <a:t>y </a:t>
            </a:r>
            <a:r>
              <a:rPr kumimoji="0" lang="en-US" sz="3177" b="0" i="0" u="none" strike="noStrike" kern="0" cap="none" spc="0" normalizeH="0" baseline="0" noProof="0" dirty="0">
                <a:ln>
                  <a:noFill/>
                </a:ln>
                <a:solidFill>
                  <a:srgbClr val="082A4E"/>
                </a:solidFill>
                <a:effectLst/>
                <a:uLnTx/>
                <a:uFillTx/>
                <a:latin typeface="Arial" panose="020B0604020202020204" pitchFamily="34" charset="0"/>
                <a:cs typeface="Arial" panose="020B0604020202020204" pitchFamily="34" charset="0"/>
                <a:sym typeface="Arial"/>
              </a:rPr>
              <a:t>responsible for the fentanyl killing Americans</a:t>
            </a:r>
          </a:p>
        </p:txBody>
      </p:sp>
    </p:spTree>
    <p:extLst>
      <p:ext uri="{BB962C8B-B14F-4D97-AF65-F5344CB8AC3E}">
        <p14:creationId xmlns:p14="http://schemas.microsoft.com/office/powerpoint/2010/main" val="3171954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021D0F-AD30-4617-AD04-1AF42F816A76}"/>
              </a:ext>
            </a:extLst>
          </p:cNvPr>
          <p:cNvGrpSpPr/>
          <p:nvPr/>
        </p:nvGrpSpPr>
        <p:grpSpPr>
          <a:xfrm>
            <a:off x="9909635" y="1877029"/>
            <a:ext cx="1551971" cy="1551971"/>
            <a:chOff x="8506429" y="2809220"/>
            <a:chExt cx="1239560" cy="1239560"/>
          </a:xfrm>
        </p:grpSpPr>
        <p:sp>
          <p:nvSpPr>
            <p:cNvPr id="59" name="Oval 58">
              <a:extLst>
                <a:ext uri="{FF2B5EF4-FFF2-40B4-BE49-F238E27FC236}">
                  <a16:creationId xmlns:a16="http://schemas.microsoft.com/office/drawing/2014/main" id="{530B4F60-AB5A-49FC-B468-D94C85B8E664}"/>
                </a:ext>
              </a:extLst>
            </p:cNvPr>
            <p:cNvSpPr/>
            <p:nvPr/>
          </p:nvSpPr>
          <p:spPr>
            <a:xfrm>
              <a:off x="8506429"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60" name="Picture 59" descr="Icon&#10;&#10;Description automatically generated">
              <a:extLst>
                <a:ext uri="{FF2B5EF4-FFF2-40B4-BE49-F238E27FC236}">
                  <a16:creationId xmlns:a16="http://schemas.microsoft.com/office/drawing/2014/main" id="{C61DEBB0-75F5-45E3-AC51-2D23BB845F8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8837906" y="3099469"/>
              <a:ext cx="658572" cy="658573"/>
            </a:xfrm>
            <a:prstGeom prst="rect">
              <a:avLst/>
            </a:prstGeom>
            <a:effectLst>
              <a:innerShdw blurRad="63500" dist="50800" dir="13500000">
                <a:srgbClr val="134F5C">
                  <a:lumMod val="50000"/>
                  <a:alpha val="50000"/>
                </a:srgbClr>
              </a:innerShdw>
            </a:effectLst>
          </p:spPr>
        </p:pic>
      </p:grpSp>
      <p:sp>
        <p:nvSpPr>
          <p:cNvPr id="102" name="TextBox 101">
            <a:extLst>
              <a:ext uri="{FF2B5EF4-FFF2-40B4-BE49-F238E27FC236}">
                <a16:creationId xmlns:a16="http://schemas.microsoft.com/office/drawing/2014/main" id="{284F2E11-9B62-3232-46D2-AD65094754F4}"/>
              </a:ext>
            </a:extLst>
          </p:cNvPr>
          <p:cNvSpPr txBox="1"/>
          <p:nvPr/>
        </p:nvSpPr>
        <p:spPr>
          <a:xfrm>
            <a:off x="513218" y="3976877"/>
            <a:ext cx="1817110" cy="7848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Source precursor chemicals from China</a:t>
            </a:r>
          </a:p>
        </p:txBody>
      </p:sp>
      <p:sp>
        <p:nvSpPr>
          <p:cNvPr id="103" name="TextBox 102">
            <a:extLst>
              <a:ext uri="{FF2B5EF4-FFF2-40B4-BE49-F238E27FC236}">
                <a16:creationId xmlns:a16="http://schemas.microsoft.com/office/drawing/2014/main" id="{F522D437-59F8-13C4-7F5A-E8B3422683B4}"/>
              </a:ext>
            </a:extLst>
          </p:cNvPr>
          <p:cNvSpPr txBox="1"/>
          <p:nvPr/>
        </p:nvSpPr>
        <p:spPr>
          <a:xfrm>
            <a:off x="2864550" y="3976877"/>
            <a:ext cx="1948439" cy="124649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Manufacture fentanyl into powder and pills at clandestine labs in Mexico</a:t>
            </a:r>
          </a:p>
        </p:txBody>
      </p:sp>
      <p:grpSp>
        <p:nvGrpSpPr>
          <p:cNvPr id="107" name="Group 106">
            <a:extLst>
              <a:ext uri="{FF2B5EF4-FFF2-40B4-BE49-F238E27FC236}">
                <a16:creationId xmlns:a16="http://schemas.microsoft.com/office/drawing/2014/main" id="{05EA6007-04EE-7B16-194F-149586631BE8}"/>
              </a:ext>
            </a:extLst>
          </p:cNvPr>
          <p:cNvGrpSpPr/>
          <p:nvPr/>
        </p:nvGrpSpPr>
        <p:grpSpPr>
          <a:xfrm>
            <a:off x="513218" y="1895954"/>
            <a:ext cx="1737555" cy="1551971"/>
            <a:chOff x="428703" y="2413399"/>
            <a:chExt cx="1387786" cy="1239560"/>
          </a:xfrm>
        </p:grpSpPr>
        <p:sp>
          <p:nvSpPr>
            <p:cNvPr id="108" name="Oval 107">
              <a:extLst>
                <a:ext uri="{FF2B5EF4-FFF2-40B4-BE49-F238E27FC236}">
                  <a16:creationId xmlns:a16="http://schemas.microsoft.com/office/drawing/2014/main" id="{C5484EC1-EFF7-013A-1A9A-BBFCAD069520}"/>
                </a:ext>
              </a:extLst>
            </p:cNvPr>
            <p:cNvSpPr/>
            <p:nvPr/>
          </p:nvSpPr>
          <p:spPr>
            <a:xfrm>
              <a:off x="576929" y="2413399"/>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09" name="Group 108">
              <a:extLst>
                <a:ext uri="{FF2B5EF4-FFF2-40B4-BE49-F238E27FC236}">
                  <a16:creationId xmlns:a16="http://schemas.microsoft.com/office/drawing/2014/main" id="{F7C904D9-CBFD-CB96-7E1F-FBF33F354F3E}"/>
                </a:ext>
              </a:extLst>
            </p:cNvPr>
            <p:cNvGrpSpPr/>
            <p:nvPr/>
          </p:nvGrpSpPr>
          <p:grpSpPr>
            <a:xfrm>
              <a:off x="428703" y="2413399"/>
              <a:ext cx="1184271" cy="1034477"/>
              <a:chOff x="428703" y="2413399"/>
              <a:chExt cx="1184271" cy="1034477"/>
            </a:xfrm>
          </p:grpSpPr>
          <p:pic>
            <p:nvPicPr>
              <p:cNvPr id="110" name="Picture 109">
                <a:extLst>
                  <a:ext uri="{FF2B5EF4-FFF2-40B4-BE49-F238E27FC236}">
                    <a16:creationId xmlns:a16="http://schemas.microsoft.com/office/drawing/2014/main" id="{94C237FA-A02E-0027-EA5F-F73071C59BC2}"/>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64364" y="2599264"/>
                <a:ext cx="848610" cy="848612"/>
              </a:xfrm>
              <a:prstGeom prst="rect">
                <a:avLst/>
              </a:prstGeom>
              <a:effectLst>
                <a:innerShdw blurRad="63500" dist="50800" dir="13500000">
                  <a:srgbClr val="134F5C">
                    <a:lumMod val="50000"/>
                    <a:alpha val="50000"/>
                  </a:srgbClr>
                </a:innerShdw>
              </a:effectLst>
            </p:spPr>
          </p:pic>
          <p:sp>
            <p:nvSpPr>
              <p:cNvPr id="111" name="Oval 110">
                <a:extLst>
                  <a:ext uri="{FF2B5EF4-FFF2-40B4-BE49-F238E27FC236}">
                    <a16:creationId xmlns:a16="http://schemas.microsoft.com/office/drawing/2014/main" id="{92902C8C-6B28-B0D5-A67E-887B6D778D1F}"/>
                  </a:ext>
                </a:extLst>
              </p:cNvPr>
              <p:cNvSpPr/>
              <p:nvPr/>
            </p:nvSpPr>
            <p:spPr>
              <a:xfrm>
                <a:off x="428703" y="2413399"/>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1</a:t>
                </a:r>
                <a:endParaRPr kumimoji="0" lang="en-US" sz="2800" b="1" i="0" u="none" strike="noStrike" kern="0" cap="none" spc="0" normalizeH="0" baseline="0" noProof="0" dirty="0">
                  <a:ln>
                    <a:noFill/>
                  </a:ln>
                  <a:solidFill>
                    <a:srgbClr val="FFFFFF"/>
                  </a:solidFill>
                  <a:effectLst/>
                  <a:uLnTx/>
                  <a:uFillTx/>
                  <a:ea typeface="+mn-ea"/>
                </a:endParaRPr>
              </a:p>
            </p:txBody>
          </p:sp>
        </p:grpSp>
      </p:grpSp>
      <p:grpSp>
        <p:nvGrpSpPr>
          <p:cNvPr id="112" name="Group 111">
            <a:extLst>
              <a:ext uri="{FF2B5EF4-FFF2-40B4-BE49-F238E27FC236}">
                <a16:creationId xmlns:a16="http://schemas.microsoft.com/office/drawing/2014/main" id="{B5A400C6-D2BA-65DB-E943-91D5235B414F}"/>
              </a:ext>
            </a:extLst>
          </p:cNvPr>
          <p:cNvGrpSpPr/>
          <p:nvPr/>
        </p:nvGrpSpPr>
        <p:grpSpPr>
          <a:xfrm>
            <a:off x="2864550" y="1919905"/>
            <a:ext cx="1723324" cy="1582052"/>
            <a:chOff x="2763483" y="2413399"/>
            <a:chExt cx="1376420" cy="1263586"/>
          </a:xfrm>
        </p:grpSpPr>
        <p:sp>
          <p:nvSpPr>
            <p:cNvPr id="113" name="Oval 112">
              <a:extLst>
                <a:ext uri="{FF2B5EF4-FFF2-40B4-BE49-F238E27FC236}">
                  <a16:creationId xmlns:a16="http://schemas.microsoft.com/office/drawing/2014/main" id="{6809E64F-9C14-9C90-5B10-733BCB6F95F8}"/>
                </a:ext>
              </a:extLst>
            </p:cNvPr>
            <p:cNvSpPr/>
            <p:nvPr/>
          </p:nvSpPr>
          <p:spPr>
            <a:xfrm>
              <a:off x="2900343" y="2437425"/>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14" name="Group 113">
              <a:extLst>
                <a:ext uri="{FF2B5EF4-FFF2-40B4-BE49-F238E27FC236}">
                  <a16:creationId xmlns:a16="http://schemas.microsoft.com/office/drawing/2014/main" id="{391FD1CA-9516-4E18-1E36-CFC75551E7A3}"/>
                </a:ext>
              </a:extLst>
            </p:cNvPr>
            <p:cNvGrpSpPr/>
            <p:nvPr/>
          </p:nvGrpSpPr>
          <p:grpSpPr>
            <a:xfrm>
              <a:off x="2763483" y="2413399"/>
              <a:ext cx="1096634" cy="934515"/>
              <a:chOff x="2763483" y="2413399"/>
              <a:chExt cx="1096634" cy="934515"/>
            </a:xfrm>
          </p:grpSpPr>
          <p:pic>
            <p:nvPicPr>
              <p:cNvPr id="115" name="Picture 114">
                <a:extLst>
                  <a:ext uri="{FF2B5EF4-FFF2-40B4-BE49-F238E27FC236}">
                    <a16:creationId xmlns:a16="http://schemas.microsoft.com/office/drawing/2014/main" id="{A8588ECE-C966-E1D9-96BF-A6F892D07CE3}"/>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3271309" y="2759106"/>
                <a:ext cx="588808" cy="588808"/>
              </a:xfrm>
              <a:prstGeom prst="rect">
                <a:avLst/>
              </a:prstGeom>
              <a:effectLst>
                <a:innerShdw blurRad="63500" dist="50800" dir="13500000">
                  <a:srgbClr val="134F5C">
                    <a:lumMod val="50000"/>
                    <a:alpha val="50000"/>
                  </a:srgbClr>
                </a:innerShdw>
              </a:effectLst>
            </p:spPr>
          </p:pic>
          <p:sp>
            <p:nvSpPr>
              <p:cNvPr id="116" name="Oval 115">
                <a:extLst>
                  <a:ext uri="{FF2B5EF4-FFF2-40B4-BE49-F238E27FC236}">
                    <a16:creationId xmlns:a16="http://schemas.microsoft.com/office/drawing/2014/main" id="{904E4854-A005-431F-9B53-7408781698C4}"/>
                  </a:ext>
                </a:extLst>
              </p:cNvPr>
              <p:cNvSpPr/>
              <p:nvPr/>
            </p:nvSpPr>
            <p:spPr>
              <a:xfrm>
                <a:off x="2763483" y="2413399"/>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2</a:t>
                </a:r>
                <a:endParaRPr kumimoji="0" lang="en-US" sz="2800" b="1" i="0" u="none" strike="noStrike" kern="0" cap="none" spc="0" normalizeH="0" baseline="0" noProof="0" dirty="0">
                  <a:ln>
                    <a:noFill/>
                  </a:ln>
                  <a:solidFill>
                    <a:srgbClr val="FFFFFF"/>
                  </a:solidFill>
                  <a:effectLst/>
                  <a:uLnTx/>
                  <a:uFillTx/>
                  <a:ea typeface="+mn-ea"/>
                </a:endParaRPr>
              </a:p>
            </p:txBody>
          </p:sp>
        </p:grpSp>
      </p:grpSp>
      <p:grpSp>
        <p:nvGrpSpPr>
          <p:cNvPr id="3" name="Group 2">
            <a:extLst>
              <a:ext uri="{FF2B5EF4-FFF2-40B4-BE49-F238E27FC236}">
                <a16:creationId xmlns:a16="http://schemas.microsoft.com/office/drawing/2014/main" id="{CA1077E6-E582-425D-96D0-45116769B2D4}"/>
              </a:ext>
            </a:extLst>
          </p:cNvPr>
          <p:cNvGrpSpPr/>
          <p:nvPr/>
        </p:nvGrpSpPr>
        <p:grpSpPr>
          <a:xfrm>
            <a:off x="7499797" y="1878962"/>
            <a:ext cx="1700648" cy="1587463"/>
            <a:chOff x="6371521" y="2780873"/>
            <a:chExt cx="1358308" cy="1267907"/>
          </a:xfrm>
        </p:grpSpPr>
        <p:sp>
          <p:nvSpPr>
            <p:cNvPr id="53" name="Oval 52">
              <a:extLst>
                <a:ext uri="{FF2B5EF4-FFF2-40B4-BE49-F238E27FC236}">
                  <a16:creationId xmlns:a16="http://schemas.microsoft.com/office/drawing/2014/main" id="{08BC7276-5E65-41E5-84B1-8760EAE58204}"/>
                </a:ext>
              </a:extLst>
            </p:cNvPr>
            <p:cNvSpPr/>
            <p:nvPr/>
          </p:nvSpPr>
          <p:spPr>
            <a:xfrm>
              <a:off x="6490269"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4" name="Picture 53">
              <a:extLst>
                <a:ext uri="{FF2B5EF4-FFF2-40B4-BE49-F238E27FC236}">
                  <a16:creationId xmlns:a16="http://schemas.microsoft.com/office/drawing/2014/main" id="{F61DD0F4-07B0-4C36-9E07-D472E5D3309A}"/>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7199272" y="3236745"/>
              <a:ext cx="359990" cy="332248"/>
            </a:xfrm>
            <a:prstGeom prst="rect">
              <a:avLst/>
            </a:prstGeom>
            <a:effectLst>
              <a:innerShdw blurRad="63500" dist="50800" dir="13500000">
                <a:srgbClr val="134F5C">
                  <a:lumMod val="50000"/>
                  <a:alpha val="50000"/>
                </a:srgbClr>
              </a:innerShdw>
            </a:effectLst>
          </p:spPr>
        </p:pic>
        <p:pic>
          <p:nvPicPr>
            <p:cNvPr id="56" name="Graphic 55">
              <a:extLst>
                <a:ext uri="{FF2B5EF4-FFF2-40B4-BE49-F238E27FC236}">
                  <a16:creationId xmlns:a16="http://schemas.microsoft.com/office/drawing/2014/main" id="{6C886CCC-9408-4794-90B6-7593FC23AF5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44224" b="7037"/>
            <a:stretch/>
          </p:blipFill>
          <p:spPr>
            <a:xfrm>
              <a:off x="6901233" y="3588671"/>
              <a:ext cx="557802" cy="250916"/>
            </a:xfrm>
            <a:prstGeom prst="rect">
              <a:avLst/>
            </a:prstGeom>
            <a:effectLst>
              <a:innerShdw blurRad="63500" dist="50800" dir="13500000">
                <a:srgbClr val="134F5C">
                  <a:lumMod val="50000"/>
                  <a:alpha val="50000"/>
                </a:srgbClr>
              </a:innerShdw>
            </a:effectLst>
          </p:spPr>
        </p:pic>
        <p:pic>
          <p:nvPicPr>
            <p:cNvPr id="57" name="Graphic 56">
              <a:extLst>
                <a:ext uri="{FF2B5EF4-FFF2-40B4-BE49-F238E27FC236}">
                  <a16:creationId xmlns:a16="http://schemas.microsoft.com/office/drawing/2014/main" id="{742B8FA5-6B4C-4D10-B405-A2B663CF5D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40151" y="3095393"/>
              <a:ext cx="557802" cy="514815"/>
            </a:xfrm>
            <a:prstGeom prst="rect">
              <a:avLst/>
            </a:prstGeom>
            <a:effectLst>
              <a:innerShdw blurRad="63500" dist="50800" dir="13500000">
                <a:srgbClr val="134F5C">
                  <a:lumMod val="50000"/>
                  <a:alpha val="50000"/>
                </a:srgbClr>
              </a:innerShdw>
            </a:effectLst>
          </p:spPr>
        </p:pic>
        <p:sp>
          <p:nvSpPr>
            <p:cNvPr id="121" name="Oval 120">
              <a:extLst>
                <a:ext uri="{FF2B5EF4-FFF2-40B4-BE49-F238E27FC236}">
                  <a16:creationId xmlns:a16="http://schemas.microsoft.com/office/drawing/2014/main" id="{821EDB90-6C12-CC9E-6D68-CB2033D4B42C}"/>
                </a:ext>
              </a:extLst>
            </p:cNvPr>
            <p:cNvSpPr/>
            <p:nvPr/>
          </p:nvSpPr>
          <p:spPr>
            <a:xfrm>
              <a:off x="6371521" y="2780873"/>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4</a:t>
              </a:r>
            </a:p>
          </p:txBody>
        </p:sp>
      </p:grpSp>
      <p:sp>
        <p:nvSpPr>
          <p:cNvPr id="127" name="Triangle 14">
            <a:extLst>
              <a:ext uri="{FF2B5EF4-FFF2-40B4-BE49-F238E27FC236}">
                <a16:creationId xmlns:a16="http://schemas.microsoft.com/office/drawing/2014/main" id="{87BDD17B-D199-04BB-516C-948EFC622B5D}"/>
              </a:ext>
            </a:extLst>
          </p:cNvPr>
          <p:cNvSpPr>
            <a:spLocks noChangeAspect="1"/>
          </p:cNvSpPr>
          <p:nvPr/>
        </p:nvSpPr>
        <p:spPr>
          <a:xfrm rot="5400000">
            <a:off x="2456401" y="2615436"/>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8" name="Triangle 111">
            <a:extLst>
              <a:ext uri="{FF2B5EF4-FFF2-40B4-BE49-F238E27FC236}">
                <a16:creationId xmlns:a16="http://schemas.microsoft.com/office/drawing/2014/main" id="{74448DDB-0E99-B3EC-0346-58AA0D627D63}"/>
              </a:ext>
            </a:extLst>
          </p:cNvPr>
          <p:cNvSpPr>
            <a:spLocks noChangeAspect="1"/>
          </p:cNvSpPr>
          <p:nvPr/>
        </p:nvSpPr>
        <p:spPr>
          <a:xfrm rot="5400000">
            <a:off x="7106481" y="2633592"/>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9" name="Triangle 112">
            <a:extLst>
              <a:ext uri="{FF2B5EF4-FFF2-40B4-BE49-F238E27FC236}">
                <a16:creationId xmlns:a16="http://schemas.microsoft.com/office/drawing/2014/main" id="{E46EC4B6-2263-3D2E-DD2E-65ECF4734519}"/>
              </a:ext>
            </a:extLst>
          </p:cNvPr>
          <p:cNvSpPr>
            <a:spLocks noChangeAspect="1"/>
          </p:cNvSpPr>
          <p:nvPr/>
        </p:nvSpPr>
        <p:spPr>
          <a:xfrm rot="5400000">
            <a:off x="9368596" y="2613010"/>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A7F1C576-0787-4244-9C6E-8AE29C356125}"/>
              </a:ext>
            </a:extLst>
          </p:cNvPr>
          <p:cNvGrpSpPr/>
          <p:nvPr/>
        </p:nvGrpSpPr>
        <p:grpSpPr>
          <a:xfrm>
            <a:off x="5124368" y="1878962"/>
            <a:ext cx="1720663" cy="1587463"/>
            <a:chOff x="4307917" y="2780873"/>
            <a:chExt cx="1374294" cy="1267907"/>
          </a:xfrm>
        </p:grpSpPr>
        <p:sp>
          <p:nvSpPr>
            <p:cNvPr id="50" name="Oval 49">
              <a:extLst>
                <a:ext uri="{FF2B5EF4-FFF2-40B4-BE49-F238E27FC236}">
                  <a16:creationId xmlns:a16="http://schemas.microsoft.com/office/drawing/2014/main" id="{A1736FA1-CC4C-4856-81C0-9BAAEF460A6F}"/>
                </a:ext>
              </a:extLst>
            </p:cNvPr>
            <p:cNvSpPr/>
            <p:nvPr/>
          </p:nvSpPr>
          <p:spPr>
            <a:xfrm>
              <a:off x="4442651"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1" name="Picture 50">
              <a:extLst>
                <a:ext uri="{FF2B5EF4-FFF2-40B4-BE49-F238E27FC236}">
                  <a16:creationId xmlns:a16="http://schemas.microsoft.com/office/drawing/2014/main" id="{6C46F2D2-296C-4512-9892-BC83CB8E6F31}"/>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p:blipFill>
          <p:spPr>
            <a:xfrm>
              <a:off x="4773347" y="3119428"/>
              <a:ext cx="675901" cy="675903"/>
            </a:xfrm>
            <a:prstGeom prst="rect">
              <a:avLst/>
            </a:prstGeom>
            <a:effectLst>
              <a:innerShdw blurRad="63500" dist="50800" dir="13500000">
                <a:srgbClr val="134F5C">
                  <a:lumMod val="50000"/>
                  <a:alpha val="50000"/>
                </a:srgbClr>
              </a:innerShdw>
            </a:effectLst>
          </p:spPr>
        </p:pic>
        <p:sp>
          <p:nvSpPr>
            <p:cNvPr id="135" name="Oval 134">
              <a:extLst>
                <a:ext uri="{FF2B5EF4-FFF2-40B4-BE49-F238E27FC236}">
                  <a16:creationId xmlns:a16="http://schemas.microsoft.com/office/drawing/2014/main" id="{AE8CFCDD-35C8-8D32-E6EB-E0A9B37CC51B}"/>
                </a:ext>
              </a:extLst>
            </p:cNvPr>
            <p:cNvSpPr/>
            <p:nvPr/>
          </p:nvSpPr>
          <p:spPr>
            <a:xfrm>
              <a:off x="4307917" y="2780873"/>
              <a:ext cx="492912" cy="492913"/>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3</a:t>
              </a:r>
            </a:p>
          </p:txBody>
        </p:sp>
      </p:grpSp>
      <p:sp>
        <p:nvSpPr>
          <p:cNvPr id="138" name="Google Shape;241;p33">
            <a:extLst>
              <a:ext uri="{FF2B5EF4-FFF2-40B4-BE49-F238E27FC236}">
                <a16:creationId xmlns:a16="http://schemas.microsoft.com/office/drawing/2014/main" id="{550CFD97-6EB5-50DA-8837-E027DDEA00EE}"/>
              </a:ext>
            </a:extLst>
          </p:cNvPr>
          <p:cNvSpPr txBox="1"/>
          <p:nvPr/>
        </p:nvSpPr>
        <p:spPr>
          <a:xfrm>
            <a:off x="488740" y="377155"/>
            <a:ext cx="6686786" cy="461635"/>
          </a:xfrm>
          <a:prstGeom prst="rect">
            <a:avLst/>
          </a:prstGeom>
          <a:noFill/>
          <a:ln>
            <a:noFill/>
          </a:ln>
        </p:spPr>
        <p:txBody>
          <a:bodyPr spcFirstLastPara="1" wrap="square" lIns="0" tIns="91425" rIns="182875" bIns="91425" anchor="t" anchorCtr="0">
            <a:spAutoFit/>
          </a:bodyPr>
          <a:lstStyle/>
          <a:p>
            <a:r>
              <a:rPr kumimoji="0" lang="en-US" sz="1800" b="1" i="0" u="none" strike="noStrike" kern="0" cap="none" spc="0" normalizeH="0" baseline="0" noProof="0" dirty="0">
                <a:ln>
                  <a:noFill/>
                </a:ln>
                <a:solidFill>
                  <a:srgbClr val="002060"/>
                </a:solidFill>
                <a:effectLst/>
                <a:uLnTx/>
                <a:uFillTx/>
                <a:sym typeface="Arial"/>
              </a:rPr>
              <a:t>GLOBAL FENTANYL SUPPLY CHAIN</a:t>
            </a:r>
            <a:endParaRPr lang="en-US" sz="1800" dirty="0">
              <a:solidFill>
                <a:srgbClr val="002060"/>
              </a:solidFill>
            </a:endParaRPr>
          </a:p>
        </p:txBody>
      </p:sp>
      <p:sp>
        <p:nvSpPr>
          <p:cNvPr id="45" name="Triangle 111">
            <a:extLst>
              <a:ext uri="{FF2B5EF4-FFF2-40B4-BE49-F238E27FC236}">
                <a16:creationId xmlns:a16="http://schemas.microsoft.com/office/drawing/2014/main" id="{29B7DF29-3D0F-CCA4-8D69-0C80F1717796}"/>
              </a:ext>
            </a:extLst>
          </p:cNvPr>
          <p:cNvSpPr>
            <a:spLocks noChangeAspect="1"/>
          </p:cNvSpPr>
          <p:nvPr/>
        </p:nvSpPr>
        <p:spPr>
          <a:xfrm rot="5400000">
            <a:off x="4772206" y="2613012"/>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1" name="Oval 40">
            <a:extLst>
              <a:ext uri="{FF2B5EF4-FFF2-40B4-BE49-F238E27FC236}">
                <a16:creationId xmlns:a16="http://schemas.microsoft.com/office/drawing/2014/main" id="{23ECBCDB-8AFD-9670-84AA-FCCA339E0385}"/>
              </a:ext>
            </a:extLst>
          </p:cNvPr>
          <p:cNvSpPr/>
          <p:nvPr/>
        </p:nvSpPr>
        <p:spPr>
          <a:xfrm>
            <a:off x="9757687" y="1899967"/>
            <a:ext cx="617142" cy="61714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5</a:t>
            </a:r>
          </a:p>
        </p:txBody>
      </p:sp>
      <p:sp>
        <p:nvSpPr>
          <p:cNvPr id="52" name="TextBox 51">
            <a:extLst>
              <a:ext uri="{FF2B5EF4-FFF2-40B4-BE49-F238E27FC236}">
                <a16:creationId xmlns:a16="http://schemas.microsoft.com/office/drawing/2014/main" id="{BC8CE85D-E408-4376-9972-2552220A3AD4}"/>
              </a:ext>
            </a:extLst>
          </p:cNvPr>
          <p:cNvSpPr txBox="1"/>
          <p:nvPr/>
        </p:nvSpPr>
        <p:spPr>
          <a:xfrm>
            <a:off x="5063760" y="3976877"/>
            <a:ext cx="1893859" cy="124649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Smuggle fentanyl into the United States via land, sea, air, and underground</a:t>
            </a:r>
          </a:p>
        </p:txBody>
      </p:sp>
      <p:sp>
        <p:nvSpPr>
          <p:cNvPr id="58" name="TextBox 57">
            <a:extLst>
              <a:ext uri="{FF2B5EF4-FFF2-40B4-BE49-F238E27FC236}">
                <a16:creationId xmlns:a16="http://schemas.microsoft.com/office/drawing/2014/main" id="{159A8131-0E7B-4D7E-A83D-94E0B9BE5C30}"/>
              </a:ext>
            </a:extLst>
          </p:cNvPr>
          <p:cNvSpPr txBox="1"/>
          <p:nvPr/>
        </p:nvSpPr>
        <p:spPr>
          <a:xfrm>
            <a:off x="7552449" y="3979845"/>
            <a:ext cx="1893859" cy="170816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Distribute fentanyl through local criminal groups and individuals on the street and through social media</a:t>
            </a:r>
          </a:p>
        </p:txBody>
      </p:sp>
      <p:sp>
        <p:nvSpPr>
          <p:cNvPr id="61" name="TextBox 60">
            <a:extLst>
              <a:ext uri="{FF2B5EF4-FFF2-40B4-BE49-F238E27FC236}">
                <a16:creationId xmlns:a16="http://schemas.microsoft.com/office/drawing/2014/main" id="{ECBEC6A1-2355-40DD-9374-8914372A7642}"/>
              </a:ext>
            </a:extLst>
          </p:cNvPr>
          <p:cNvSpPr txBox="1"/>
          <p:nvPr/>
        </p:nvSpPr>
        <p:spPr>
          <a:xfrm>
            <a:off x="9790210" y="3976877"/>
            <a:ext cx="1790819" cy="101566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Launder drug profits through cash, goods, and cryptocurrency</a:t>
            </a:r>
          </a:p>
        </p:txBody>
      </p:sp>
      <p:pic>
        <p:nvPicPr>
          <p:cNvPr id="37" name="Picture 36">
            <a:extLst>
              <a:ext uri="{FF2B5EF4-FFF2-40B4-BE49-F238E27FC236}">
                <a16:creationId xmlns:a16="http://schemas.microsoft.com/office/drawing/2014/main" id="{8475052C-F661-4518-9DF2-C5807D0F7E25}"/>
              </a:ext>
            </a:extLst>
          </p:cNvPr>
          <p:cNvPicPr>
            <a:picLocks/>
          </p:cNvPicPr>
          <p:nvPr/>
        </p:nvPicPr>
        <p:blipFill rotWithShape="1">
          <a:blip r:embed="rId14"/>
          <a:srcRect l="17739" t="2564" r="18213" b="12043"/>
          <a:stretch/>
        </p:blipFill>
        <p:spPr>
          <a:xfrm>
            <a:off x="10914602" y="3501957"/>
            <a:ext cx="448722" cy="435990"/>
          </a:xfrm>
          <a:prstGeom prst="rect">
            <a:avLst/>
          </a:prstGeom>
        </p:spPr>
      </p:pic>
      <p:pic>
        <p:nvPicPr>
          <p:cNvPr id="38" name="Picture 37">
            <a:extLst>
              <a:ext uri="{FF2B5EF4-FFF2-40B4-BE49-F238E27FC236}">
                <a16:creationId xmlns:a16="http://schemas.microsoft.com/office/drawing/2014/main" id="{39207B42-3C42-4CE1-B5CA-6DA31A7BC1D6}"/>
              </a:ext>
            </a:extLst>
          </p:cNvPr>
          <p:cNvPicPr>
            <a:picLocks noChangeAspect="1"/>
          </p:cNvPicPr>
          <p:nvPr/>
        </p:nvPicPr>
        <p:blipFill rotWithShape="1">
          <a:blip r:embed="rId15"/>
          <a:srcRect b="5047"/>
          <a:stretch/>
        </p:blipFill>
        <p:spPr>
          <a:xfrm>
            <a:off x="10466372" y="3501957"/>
            <a:ext cx="493205" cy="475519"/>
          </a:xfrm>
          <a:prstGeom prst="rect">
            <a:avLst/>
          </a:prstGeom>
        </p:spPr>
      </p:pic>
      <p:pic>
        <p:nvPicPr>
          <p:cNvPr id="39" name="Picture 38">
            <a:extLst>
              <a:ext uri="{FF2B5EF4-FFF2-40B4-BE49-F238E27FC236}">
                <a16:creationId xmlns:a16="http://schemas.microsoft.com/office/drawing/2014/main" id="{89BDCAC6-2189-415E-9329-8A3405F62777}"/>
              </a:ext>
            </a:extLst>
          </p:cNvPr>
          <p:cNvPicPr>
            <a:picLocks noChangeAspect="1"/>
          </p:cNvPicPr>
          <p:nvPr/>
        </p:nvPicPr>
        <p:blipFill rotWithShape="1">
          <a:blip r:embed="rId16"/>
          <a:srcRect l="10392" r="31089" b="3709"/>
          <a:stretch/>
        </p:blipFill>
        <p:spPr>
          <a:xfrm>
            <a:off x="10084458" y="3511552"/>
            <a:ext cx="408353" cy="459737"/>
          </a:xfrm>
          <a:prstGeom prst="rect">
            <a:avLst/>
          </a:prstGeom>
        </p:spPr>
      </p:pic>
      <p:pic>
        <p:nvPicPr>
          <p:cNvPr id="42" name="Picture 41">
            <a:extLst>
              <a:ext uri="{FF2B5EF4-FFF2-40B4-BE49-F238E27FC236}">
                <a16:creationId xmlns:a16="http://schemas.microsoft.com/office/drawing/2014/main" id="{6F78FF00-F57C-43CA-8FEF-4687B6DF91F1}"/>
              </a:ext>
            </a:extLst>
          </p:cNvPr>
          <p:cNvPicPr>
            <a:picLocks noChangeAspect="1"/>
          </p:cNvPicPr>
          <p:nvPr/>
        </p:nvPicPr>
        <p:blipFill rotWithShape="1">
          <a:blip r:embed="rId16"/>
          <a:srcRect l="10392" r="31089" b="3709"/>
          <a:stretch/>
        </p:blipFill>
        <p:spPr>
          <a:xfrm>
            <a:off x="8251368" y="3530486"/>
            <a:ext cx="408353" cy="459737"/>
          </a:xfrm>
          <a:prstGeom prst="rect">
            <a:avLst/>
          </a:prstGeom>
        </p:spPr>
      </p:pic>
      <p:pic>
        <p:nvPicPr>
          <p:cNvPr id="43" name="Picture 42">
            <a:extLst>
              <a:ext uri="{FF2B5EF4-FFF2-40B4-BE49-F238E27FC236}">
                <a16:creationId xmlns:a16="http://schemas.microsoft.com/office/drawing/2014/main" id="{BF6F59D1-AE25-408A-AF9E-96994C608D18}"/>
              </a:ext>
            </a:extLst>
          </p:cNvPr>
          <p:cNvPicPr>
            <a:picLocks/>
          </p:cNvPicPr>
          <p:nvPr/>
        </p:nvPicPr>
        <p:blipFill rotWithShape="1">
          <a:blip r:embed="rId14"/>
          <a:srcRect l="17739" t="2564" r="18213" b="12043"/>
          <a:stretch/>
        </p:blipFill>
        <p:spPr>
          <a:xfrm>
            <a:off x="5600964" y="3543855"/>
            <a:ext cx="448722" cy="435990"/>
          </a:xfrm>
          <a:prstGeom prst="rect">
            <a:avLst/>
          </a:prstGeom>
        </p:spPr>
      </p:pic>
      <p:pic>
        <p:nvPicPr>
          <p:cNvPr id="44" name="Picture 43">
            <a:extLst>
              <a:ext uri="{FF2B5EF4-FFF2-40B4-BE49-F238E27FC236}">
                <a16:creationId xmlns:a16="http://schemas.microsoft.com/office/drawing/2014/main" id="{7F81FF6B-8420-44A7-A548-6AA32125F147}"/>
              </a:ext>
            </a:extLst>
          </p:cNvPr>
          <p:cNvPicPr>
            <a:picLocks noChangeAspect="1"/>
          </p:cNvPicPr>
          <p:nvPr/>
        </p:nvPicPr>
        <p:blipFill rotWithShape="1">
          <a:blip r:embed="rId16"/>
          <a:srcRect l="10392" r="31089" b="3709"/>
          <a:stretch/>
        </p:blipFill>
        <p:spPr>
          <a:xfrm>
            <a:off x="6069045" y="3546810"/>
            <a:ext cx="408353" cy="459737"/>
          </a:xfrm>
          <a:prstGeom prst="rect">
            <a:avLst/>
          </a:prstGeom>
        </p:spPr>
      </p:pic>
      <p:pic>
        <p:nvPicPr>
          <p:cNvPr id="46" name="Picture 45">
            <a:extLst>
              <a:ext uri="{FF2B5EF4-FFF2-40B4-BE49-F238E27FC236}">
                <a16:creationId xmlns:a16="http://schemas.microsoft.com/office/drawing/2014/main" id="{92A21095-6F49-4E67-BF8C-5EB3BFC3D718}"/>
              </a:ext>
            </a:extLst>
          </p:cNvPr>
          <p:cNvPicPr>
            <a:picLocks/>
          </p:cNvPicPr>
          <p:nvPr/>
        </p:nvPicPr>
        <p:blipFill rotWithShape="1">
          <a:blip r:embed="rId14"/>
          <a:srcRect l="17739" t="2564" r="18213" b="12043"/>
          <a:stretch/>
        </p:blipFill>
        <p:spPr>
          <a:xfrm>
            <a:off x="3584326" y="3563619"/>
            <a:ext cx="448722" cy="435990"/>
          </a:xfrm>
          <a:prstGeom prst="rect">
            <a:avLst/>
          </a:prstGeom>
        </p:spPr>
      </p:pic>
      <p:pic>
        <p:nvPicPr>
          <p:cNvPr id="48" name="Picture 47">
            <a:extLst>
              <a:ext uri="{FF2B5EF4-FFF2-40B4-BE49-F238E27FC236}">
                <a16:creationId xmlns:a16="http://schemas.microsoft.com/office/drawing/2014/main" id="{0F6F9891-664C-472B-BFC6-E284041D7374}"/>
              </a:ext>
            </a:extLst>
          </p:cNvPr>
          <p:cNvPicPr>
            <a:picLocks noChangeAspect="1"/>
          </p:cNvPicPr>
          <p:nvPr/>
        </p:nvPicPr>
        <p:blipFill rotWithShape="1">
          <a:blip r:embed="rId15"/>
          <a:srcRect b="5047"/>
          <a:stretch/>
        </p:blipFill>
        <p:spPr>
          <a:xfrm>
            <a:off x="1228184" y="3524090"/>
            <a:ext cx="493205" cy="475519"/>
          </a:xfrm>
          <a:prstGeom prst="rect">
            <a:avLst/>
          </a:prstGeom>
        </p:spPr>
      </p:pic>
    </p:spTree>
    <p:extLst>
      <p:ext uri="{BB962C8B-B14F-4D97-AF65-F5344CB8AC3E}">
        <p14:creationId xmlns:p14="http://schemas.microsoft.com/office/powerpoint/2010/main" val="591672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844" y="307096"/>
            <a:ext cx="8228641" cy="4623857"/>
          </a:xfrm>
          <a:prstGeom prst="rect">
            <a:avLst/>
          </a:prstGeom>
        </p:spPr>
      </p:pic>
      <p:sp>
        <p:nvSpPr>
          <p:cNvPr id="2" name="Title 1">
            <a:extLst>
              <a:ext uri="{FF2B5EF4-FFF2-40B4-BE49-F238E27FC236}">
                <a16:creationId xmlns:a16="http://schemas.microsoft.com/office/drawing/2014/main" id="{342241D5-F11B-8E48-957F-9FEB9C1D37F6}"/>
              </a:ext>
            </a:extLst>
          </p:cNvPr>
          <p:cNvSpPr>
            <a:spLocks noGrp="1"/>
          </p:cNvSpPr>
          <p:nvPr>
            <p:ph type="title"/>
          </p:nvPr>
        </p:nvSpPr>
        <p:spPr>
          <a:xfrm>
            <a:off x="2651146" y="5111496"/>
            <a:ext cx="8702654" cy="584775"/>
          </a:xfrm>
        </p:spPr>
        <p:txBody>
          <a:bodyPr>
            <a:spAutoFit/>
          </a:bodyPr>
          <a:lstStyle/>
          <a:p>
            <a:r>
              <a:rPr lang="en-US" sz="3200" dirty="0">
                <a:latin typeface="Merriweather" panose="020B0604020202020204" charset="0"/>
                <a:ea typeface="Gadugi" panose="020B0502040204020203" pitchFamily="34" charset="0"/>
                <a:cs typeface="Calibri" panose="020F0502020204030204" pitchFamily="34" charset="0"/>
              </a:rPr>
              <a:t>Additional Threat: Access</a:t>
            </a:r>
            <a:endParaRPr lang="en-US" sz="3200" dirty="0"/>
          </a:p>
        </p:txBody>
      </p:sp>
      <p:sp>
        <p:nvSpPr>
          <p:cNvPr id="5" name="Content Placeholder 4">
            <a:extLst>
              <a:ext uri="{FF2B5EF4-FFF2-40B4-BE49-F238E27FC236}">
                <a16:creationId xmlns:a16="http://schemas.microsoft.com/office/drawing/2014/main" id="{87DB14E4-B2E5-144C-A3AD-EF77F9484EDB}"/>
              </a:ext>
            </a:extLst>
          </p:cNvPr>
          <p:cNvSpPr>
            <a:spLocks noGrp="1"/>
          </p:cNvSpPr>
          <p:nvPr>
            <p:ph idx="1"/>
          </p:nvPr>
        </p:nvSpPr>
        <p:spPr>
          <a:xfrm>
            <a:off x="2651146" y="5696712"/>
            <a:ext cx="8702654" cy="854334"/>
          </a:xfrm>
        </p:spPr>
        <p:txBody>
          <a:bodyPr>
            <a:normAutofit/>
          </a:bodyPr>
          <a:lstStyle/>
          <a:p>
            <a:pPr marL="0" indent="0">
              <a:buNone/>
            </a:pPr>
            <a:r>
              <a:rPr lang="en-US" sz="2000" dirty="0">
                <a:solidFill>
                  <a:srgbClr val="000000"/>
                </a:solidFill>
                <a:latin typeface="Arial" panose="020B0604020202020204" pitchFamily="34" charset="0"/>
                <a:ea typeface="Arial Unicode MS" panose="020B0604020202020204" pitchFamily="34" charset="-128"/>
              </a:rPr>
              <a:t>Fake Rx pills are easily accessible &amp; often sold on social media &amp; </a:t>
            </a:r>
            <a:br>
              <a:rPr lang="en-US" sz="2000" dirty="0">
                <a:solidFill>
                  <a:srgbClr val="000000"/>
                </a:solidFill>
                <a:latin typeface="Arial" panose="020B0604020202020204" pitchFamily="34" charset="0"/>
                <a:ea typeface="Arial Unicode MS" panose="020B0604020202020204" pitchFamily="34" charset="-128"/>
              </a:rPr>
            </a:br>
            <a:r>
              <a:rPr lang="en-US" sz="2000" dirty="0">
                <a:solidFill>
                  <a:srgbClr val="000000"/>
                </a:solidFill>
                <a:latin typeface="Arial" panose="020B0604020202020204" pitchFamily="34" charset="0"/>
                <a:ea typeface="Arial Unicode MS" panose="020B0604020202020204" pitchFamily="34" charset="-128"/>
              </a:rPr>
              <a:t>e-commerce platforms; available to anyone with a smartphone.</a:t>
            </a:r>
            <a:endParaRPr lang="en-US" sz="2000" dirty="0"/>
          </a:p>
        </p:txBody>
      </p:sp>
    </p:spTree>
    <p:extLst>
      <p:ext uri="{BB962C8B-B14F-4D97-AF65-F5344CB8AC3E}">
        <p14:creationId xmlns:p14="http://schemas.microsoft.com/office/powerpoint/2010/main" val="125323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32241BAF-F51B-3549-AA77-E8FAE3D16F9C}"/>
              </a:ext>
            </a:extLst>
          </p:cNvPr>
          <p:cNvPicPr>
            <a:picLocks noChangeAspect="1"/>
          </p:cNvPicPr>
          <p:nvPr/>
        </p:nvPicPr>
        <p:blipFill>
          <a:blip r:embed="rId3"/>
          <a:stretch>
            <a:fillRect/>
          </a:stretch>
        </p:blipFill>
        <p:spPr>
          <a:xfrm>
            <a:off x="2402114" y="240267"/>
            <a:ext cx="9789886" cy="4875363"/>
          </a:xfrm>
          <a:prstGeom prst="rect">
            <a:avLst/>
          </a:prstGeom>
        </p:spPr>
      </p:pic>
      <p:sp>
        <p:nvSpPr>
          <p:cNvPr id="3" name="Title 2">
            <a:extLst>
              <a:ext uri="{FF2B5EF4-FFF2-40B4-BE49-F238E27FC236}">
                <a16:creationId xmlns:a16="http://schemas.microsoft.com/office/drawing/2014/main" id="{E9099CFE-5C38-8F4C-9CF8-A9B468F49499}"/>
              </a:ext>
            </a:extLst>
          </p:cNvPr>
          <p:cNvSpPr>
            <a:spLocks noGrp="1"/>
          </p:cNvSpPr>
          <p:nvPr>
            <p:ph type="title"/>
          </p:nvPr>
        </p:nvSpPr>
        <p:spPr>
          <a:xfrm>
            <a:off x="2651146" y="5115630"/>
            <a:ext cx="8702654" cy="584775"/>
          </a:xfrm>
        </p:spPr>
        <p:txBody>
          <a:bodyPr>
            <a:noAutofit/>
          </a:bodyPr>
          <a:lstStyle/>
          <a:p>
            <a:r>
              <a:rPr lang="en-US" sz="3200" dirty="0">
                <a:solidFill>
                  <a:schemeClr val="tx1"/>
                </a:solidFill>
                <a:latin typeface="Merriweather" panose="020B0604020202020204" charset="0"/>
                <a:ea typeface="Gadugi" panose="020B0502040204020203" pitchFamily="34" charset="0"/>
                <a:cs typeface="Calibri" panose="020F0502020204030204" pitchFamily="34" charset="0"/>
              </a:rPr>
              <a:t>Additional Threat: Access</a:t>
            </a:r>
            <a:endParaRPr lang="en-US" sz="3200" dirty="0">
              <a:solidFill>
                <a:schemeClr val="tx1"/>
              </a:solidFill>
            </a:endParaRPr>
          </a:p>
        </p:txBody>
      </p:sp>
      <p:sp>
        <p:nvSpPr>
          <p:cNvPr id="6" name="Content Placeholder 5">
            <a:extLst>
              <a:ext uri="{FF2B5EF4-FFF2-40B4-BE49-F238E27FC236}">
                <a16:creationId xmlns:a16="http://schemas.microsoft.com/office/drawing/2014/main" id="{8286C5C7-6DAE-4645-AD61-9A0EC8424932}"/>
              </a:ext>
            </a:extLst>
          </p:cNvPr>
          <p:cNvSpPr>
            <a:spLocks noGrp="1"/>
          </p:cNvSpPr>
          <p:nvPr>
            <p:ph idx="1"/>
          </p:nvPr>
        </p:nvSpPr>
        <p:spPr>
          <a:xfrm>
            <a:off x="2651145" y="5700405"/>
            <a:ext cx="8974797" cy="1118721"/>
          </a:xfrm>
        </p:spPr>
        <p:txBody>
          <a:bodyPr>
            <a:normAutofit/>
          </a:bodyPr>
          <a:lstStyle/>
          <a:p>
            <a:pPr marL="0" indent="0">
              <a:buNone/>
            </a:pPr>
            <a:r>
              <a:rPr lang="en-US" sz="2000" dirty="0">
                <a:ea typeface="Calibri" panose="020F0502020204030204" pitchFamily="34" charset="0"/>
                <a:cs typeface="Arial" panose="020B0604020202020204" pitchFamily="34" charset="0"/>
              </a:rPr>
              <a:t>Monitoring for suspicious text messages on social media or cash app posts could spark an important, and potentially life-saving, conversation.</a:t>
            </a:r>
            <a:endParaRPr lang="en-US" sz="2000" dirty="0">
              <a:cs typeface="Arial" panose="020B0604020202020204" pitchFamily="34" charset="0"/>
            </a:endParaRPr>
          </a:p>
        </p:txBody>
      </p:sp>
      <p:sp>
        <p:nvSpPr>
          <p:cNvPr id="12" name="Title 2">
            <a:extLst>
              <a:ext uri="{FF2B5EF4-FFF2-40B4-BE49-F238E27FC236}">
                <a16:creationId xmlns:a16="http://schemas.microsoft.com/office/drawing/2014/main" id="{6039DDD5-47A9-9E44-8ADB-3C73137CDAD6}"/>
              </a:ext>
            </a:extLst>
          </p:cNvPr>
          <p:cNvSpPr txBox="1">
            <a:spLocks/>
          </p:cNvSpPr>
          <p:nvPr/>
        </p:nvSpPr>
        <p:spPr>
          <a:xfrm>
            <a:off x="0" y="2262451"/>
            <a:ext cx="2895600" cy="830997"/>
          </a:xfrm>
          <a:prstGeom prst="rect">
            <a:avLst/>
          </a:prstGeom>
          <a:solidFill>
            <a:schemeClr val="tx1"/>
          </a:solidFill>
        </p:spPr>
        <p:txBody>
          <a:bodyPr vert="horz" wrap="square" lIns="457200" tIns="45720" rIns="91440" bIns="45720" rtlCol="0" anchor="ctr">
            <a:spAutoFit/>
          </a:bodyPr>
          <a:lstStyle>
            <a:lvl1pPr algn="l" defTabSz="914400" rtl="0" eaLnBrk="1" latinLnBrk="0" hangingPunct="1">
              <a:lnSpc>
                <a:spcPct val="100000"/>
              </a:lnSpc>
              <a:spcBef>
                <a:spcPct val="0"/>
              </a:spcBef>
              <a:buNone/>
              <a:defRPr sz="4400" b="1" i="0" kern="1200">
                <a:solidFill>
                  <a:schemeClr val="accent2"/>
                </a:solidFill>
                <a:latin typeface="Merriweather" panose="02000000000000000000" pitchFamily="2" charset="77"/>
                <a:ea typeface="+mj-ea"/>
                <a:cs typeface="Merriweather" panose="02000000000000000000" pitchFamily="2" charset="77"/>
              </a:defRPr>
            </a:lvl1pPr>
          </a:lstStyle>
          <a:p>
            <a:r>
              <a:rPr lang="en-US" sz="2400" dirty="0">
                <a:solidFill>
                  <a:schemeClr val="bg1"/>
                </a:solidFill>
                <a:latin typeface="Public Sans" pitchFamily="2" charset="77"/>
                <a:ea typeface="Gadugi" panose="020B0502040204020203" pitchFamily="34" charset="0"/>
                <a:cs typeface="Calibri" panose="020F0502020204030204" pitchFamily="34" charset="0"/>
              </a:rPr>
              <a:t>Popular Emoji </a:t>
            </a:r>
          </a:p>
          <a:p>
            <a:r>
              <a:rPr lang="en-US" sz="2400" dirty="0">
                <a:solidFill>
                  <a:schemeClr val="bg1"/>
                </a:solidFill>
                <a:latin typeface="Public Sans" pitchFamily="2" charset="77"/>
                <a:ea typeface="Gadugi" panose="020B0502040204020203" pitchFamily="34" charset="0"/>
                <a:cs typeface="Calibri" panose="020F0502020204030204" pitchFamily="34" charset="0"/>
              </a:rPr>
              <a:t>Drug Codes</a:t>
            </a:r>
            <a:endParaRPr lang="en-US" sz="2400" dirty="0">
              <a:solidFill>
                <a:schemeClr val="bg1"/>
              </a:solidFill>
              <a:latin typeface="Public Sans" pitchFamily="2" charset="77"/>
            </a:endParaRPr>
          </a:p>
        </p:txBody>
      </p:sp>
    </p:spTree>
    <p:extLst>
      <p:ext uri="{BB962C8B-B14F-4D97-AF65-F5344CB8AC3E}">
        <p14:creationId xmlns:p14="http://schemas.microsoft.com/office/powerpoint/2010/main" val="342486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person reading a book to a person&#10;&#10;Description automatically generated with low confidence">
            <a:extLst>
              <a:ext uri="{FF2B5EF4-FFF2-40B4-BE49-F238E27FC236}">
                <a16:creationId xmlns:a16="http://schemas.microsoft.com/office/drawing/2014/main" id="{B0C4C2EB-4238-5248-963E-EF08BC8D405E}"/>
              </a:ext>
            </a:extLst>
          </p:cNvPr>
          <p:cNvPicPr>
            <a:picLocks noChangeAspect="1"/>
          </p:cNvPicPr>
          <p:nvPr/>
        </p:nvPicPr>
        <p:blipFill rotWithShape="1">
          <a:blip r:embed="rId4">
            <a:alphaModFix/>
            <a:duotone>
              <a:schemeClr val="bg2">
                <a:shade val="45000"/>
                <a:satMod val="135000"/>
              </a:schemeClr>
              <a:prstClr val="white"/>
            </a:duotone>
          </a:blip>
          <a:srcRect t="3922"/>
          <a:stretch/>
        </p:blipFill>
        <p:spPr>
          <a:xfrm>
            <a:off x="4855029" y="297542"/>
            <a:ext cx="7336971" cy="7289799"/>
          </a:xfrm>
          <a:prstGeom prst="rect">
            <a:avLst/>
          </a:prstGeom>
        </p:spPr>
      </p:pic>
      <p:pic>
        <p:nvPicPr>
          <p:cNvPr id="11" name="Picture 10" descr="A person reading a book to a person&#10;&#10;Description automatically generated with low confidence">
            <a:extLst>
              <a:ext uri="{FF2B5EF4-FFF2-40B4-BE49-F238E27FC236}">
                <a16:creationId xmlns:a16="http://schemas.microsoft.com/office/drawing/2014/main" id="{98CF715C-A947-0F4C-A0F1-AD47FA5BC5BC}"/>
              </a:ext>
            </a:extLst>
          </p:cNvPr>
          <p:cNvPicPr>
            <a:picLocks noChangeAspect="1"/>
          </p:cNvPicPr>
          <p:nvPr/>
        </p:nvPicPr>
        <p:blipFill rotWithShape="1">
          <a:blip r:embed="rId4">
            <a:alphaModFix amt="65000"/>
          </a:blip>
          <a:srcRect t="3922"/>
          <a:stretch/>
        </p:blipFill>
        <p:spPr>
          <a:xfrm>
            <a:off x="4855029" y="297542"/>
            <a:ext cx="7336971" cy="7289799"/>
          </a:xfrm>
          <a:prstGeom prst="rect">
            <a:avLst/>
          </a:prstGeom>
        </p:spPr>
      </p:pic>
      <p:sp>
        <p:nvSpPr>
          <p:cNvPr id="5" name="Title 4"/>
          <p:cNvSpPr>
            <a:spLocks noGrp="1"/>
          </p:cNvSpPr>
          <p:nvPr>
            <p:ph type="title" idx="4294967295"/>
          </p:nvPr>
        </p:nvSpPr>
        <p:spPr>
          <a:xfrm>
            <a:off x="4854575" y="3013075"/>
            <a:ext cx="7337425" cy="831850"/>
          </a:xfrm>
          <a:noFill/>
          <a:effectLst/>
        </p:spPr>
        <p:txBody>
          <a:bodyPr wrap="square" lIns="457200">
            <a:spAutoFit/>
          </a:bodyPr>
          <a:lstStyle/>
          <a:p>
            <a:pPr algn="ctr"/>
            <a:r>
              <a:rPr lang="en-US" sz="4800" dirty="0">
                <a:solidFill>
                  <a:schemeClr val="bg1"/>
                </a:solidFill>
                <a:effectLst>
                  <a:outerShdw blurRad="127000" algn="ctr" rotWithShape="0">
                    <a:prstClr val="black">
                      <a:alpha val="40000"/>
                    </a:prstClr>
                  </a:outerShdw>
                </a:effectLst>
                <a:latin typeface="Merriweather" panose="020B0604020202020204" charset="0"/>
                <a:cs typeface="Calibri" panose="020F0502020204030204" pitchFamily="34" charset="0"/>
              </a:rPr>
              <a:t>We Need Your Help</a:t>
            </a:r>
          </a:p>
        </p:txBody>
      </p:sp>
      <p:pic>
        <p:nvPicPr>
          <p:cNvPr id="8" name="Picture 7" descr="A picture containing text, sign, gauge&#10;&#10;Description automatically generated">
            <a:extLst>
              <a:ext uri="{FF2B5EF4-FFF2-40B4-BE49-F238E27FC236}">
                <a16:creationId xmlns:a16="http://schemas.microsoft.com/office/drawing/2014/main" id="{C92C994D-A19C-6B46-8B98-6C1AEFD67500}"/>
              </a:ext>
            </a:extLst>
          </p:cNvPr>
          <p:cNvPicPr>
            <a:picLocks noChangeAspect="1"/>
          </p:cNvPicPr>
          <p:nvPr/>
        </p:nvPicPr>
        <p:blipFill>
          <a:blip r:embed="rId5"/>
          <a:stretch>
            <a:fillRect/>
          </a:stretch>
        </p:blipFill>
        <p:spPr>
          <a:xfrm>
            <a:off x="521371" y="2381068"/>
            <a:ext cx="3716801" cy="2095863"/>
          </a:xfrm>
          <a:prstGeom prst="rect">
            <a:avLst/>
          </a:prstGeom>
        </p:spPr>
      </p:pic>
    </p:spTree>
    <p:extLst>
      <p:ext uri="{BB962C8B-B14F-4D97-AF65-F5344CB8AC3E}">
        <p14:creationId xmlns:p14="http://schemas.microsoft.com/office/powerpoint/2010/main" val="88786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0"/>
                                        <p:tgtEl>
                                          <p:spTgt spid="1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80D7B8-2D01-AA41-9FA6-3E471A6C1A03}"/>
              </a:ext>
            </a:extLst>
          </p:cNvPr>
          <p:cNvSpPr/>
          <p:nvPr/>
        </p:nvSpPr>
        <p:spPr>
          <a:xfrm>
            <a:off x="4855028" y="261257"/>
            <a:ext cx="7336971" cy="659674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reading a book to a person&#10;&#10;Description automatically generated with low confidence">
            <a:extLst>
              <a:ext uri="{FF2B5EF4-FFF2-40B4-BE49-F238E27FC236}">
                <a16:creationId xmlns:a16="http://schemas.microsoft.com/office/drawing/2014/main" id="{98E4EECD-6F76-AE4A-93B9-43EDCD13DEAB}"/>
              </a:ext>
            </a:extLst>
          </p:cNvPr>
          <p:cNvPicPr>
            <a:picLocks noChangeAspect="1"/>
          </p:cNvPicPr>
          <p:nvPr/>
        </p:nvPicPr>
        <p:blipFill rotWithShape="1">
          <a:blip r:embed="rId4">
            <a:duotone>
              <a:schemeClr val="bg2">
                <a:shade val="45000"/>
                <a:satMod val="135000"/>
              </a:schemeClr>
              <a:prstClr val="white"/>
            </a:duotone>
            <a:alphaModFix amt="20000"/>
          </a:blip>
          <a:srcRect t="3922"/>
          <a:stretch/>
        </p:blipFill>
        <p:spPr>
          <a:xfrm>
            <a:off x="4855029" y="297542"/>
            <a:ext cx="7336971" cy="7289799"/>
          </a:xfrm>
          <a:prstGeom prst="rect">
            <a:avLst/>
          </a:prstGeom>
        </p:spPr>
      </p:pic>
      <p:sp>
        <p:nvSpPr>
          <p:cNvPr id="5" name="Title 4"/>
          <p:cNvSpPr>
            <a:spLocks noGrp="1"/>
          </p:cNvSpPr>
          <p:nvPr>
            <p:ph type="title" idx="4294967295"/>
          </p:nvPr>
        </p:nvSpPr>
        <p:spPr>
          <a:xfrm>
            <a:off x="6111875" y="758825"/>
            <a:ext cx="6080125" cy="585788"/>
          </a:xfrm>
        </p:spPr>
        <p:txBody>
          <a:bodyPr>
            <a:noAutofit/>
          </a:bodyPr>
          <a:lstStyle/>
          <a:p>
            <a:r>
              <a:rPr lang="en-US" sz="3200" dirty="0">
                <a:solidFill>
                  <a:schemeClr val="accent1"/>
                </a:solidFill>
                <a:latin typeface="Merriweather" panose="020B0604020202020204" charset="0"/>
                <a:cs typeface="Calibri" panose="020F0502020204030204" pitchFamily="34" charset="0"/>
              </a:rPr>
              <a:t>Awareness Campaign</a:t>
            </a:r>
          </a:p>
        </p:txBody>
      </p:sp>
      <p:sp>
        <p:nvSpPr>
          <p:cNvPr id="3" name="Content Placeholder 2">
            <a:extLst>
              <a:ext uri="{FF2B5EF4-FFF2-40B4-BE49-F238E27FC236}">
                <a16:creationId xmlns:a16="http://schemas.microsoft.com/office/drawing/2014/main" id="{150D136B-6D34-6847-897A-8BD422EF408E}"/>
              </a:ext>
            </a:extLst>
          </p:cNvPr>
          <p:cNvSpPr>
            <a:spLocks noGrp="1"/>
          </p:cNvSpPr>
          <p:nvPr>
            <p:ph idx="4294967295"/>
          </p:nvPr>
        </p:nvSpPr>
        <p:spPr>
          <a:xfrm>
            <a:off x="6111875" y="1549400"/>
            <a:ext cx="6080125" cy="3878263"/>
          </a:xfrm>
        </p:spPr>
        <p:txBody>
          <a:bodyPr>
            <a:noAutofit/>
          </a:bodyPr>
          <a:lstStyle/>
          <a:p>
            <a:pPr marL="0" indent="0">
              <a:buNone/>
            </a:pPr>
            <a:r>
              <a:rPr lang="en-US" sz="3200" b="1" dirty="0">
                <a:solidFill>
                  <a:schemeClr val="accent2"/>
                </a:solidFill>
              </a:rPr>
              <a:t>Know the dangers and accessibility of deadly </a:t>
            </a:r>
            <a:br>
              <a:rPr lang="en-US" sz="3200" b="1" dirty="0">
                <a:solidFill>
                  <a:schemeClr val="accent2"/>
                </a:solidFill>
              </a:rPr>
            </a:br>
            <a:r>
              <a:rPr lang="en-US" sz="3200" b="1" dirty="0">
                <a:solidFill>
                  <a:schemeClr val="accent2"/>
                </a:solidFill>
              </a:rPr>
              <a:t>drugs online. </a:t>
            </a:r>
            <a:endParaRPr lang="en-US" sz="3200" dirty="0">
              <a:solidFill>
                <a:schemeClr val="accent2"/>
              </a:solidFill>
            </a:endParaRPr>
          </a:p>
          <a:p>
            <a:r>
              <a:rPr lang="en-US" sz="2400" dirty="0">
                <a:solidFill>
                  <a:schemeClr val="accent1"/>
                </a:solidFill>
              </a:rPr>
              <a:t>Never take medicine that wasn’t prescribed to you by your own doctor. </a:t>
            </a:r>
          </a:p>
          <a:p>
            <a:r>
              <a:rPr lang="en-US" sz="2400" dirty="0">
                <a:solidFill>
                  <a:schemeClr val="accent1"/>
                </a:solidFill>
              </a:rPr>
              <a:t>Talk to your family and friends about the danger of buying drugs online.</a:t>
            </a:r>
          </a:p>
          <a:p>
            <a:r>
              <a:rPr lang="en-US" sz="2400" dirty="0">
                <a:solidFill>
                  <a:schemeClr val="accent1"/>
                </a:solidFill>
              </a:rPr>
              <a:t>Spread the word that </a:t>
            </a:r>
            <a:r>
              <a:rPr lang="en-US" sz="2400" b="1" dirty="0">
                <a:solidFill>
                  <a:schemeClr val="accent1"/>
                </a:solidFill>
              </a:rPr>
              <a:t>One Pill Can Kill</a:t>
            </a:r>
            <a:r>
              <a:rPr lang="en-US" sz="2400" dirty="0">
                <a:solidFill>
                  <a:schemeClr val="accent1"/>
                </a:solidFill>
              </a:rPr>
              <a:t>. </a:t>
            </a:r>
          </a:p>
          <a:p>
            <a:pPr marL="457200" lvl="1" indent="-342900"/>
            <a:endParaRPr lang="en-US" dirty="0">
              <a:solidFill>
                <a:schemeClr val="accent1"/>
              </a:solidFill>
            </a:endParaRPr>
          </a:p>
          <a:p>
            <a:pPr marL="0" indent="0">
              <a:buNone/>
            </a:pPr>
            <a:endParaRPr lang="en-US" sz="2400" dirty="0">
              <a:solidFill>
                <a:schemeClr val="accent1"/>
              </a:solidFill>
            </a:endParaRPr>
          </a:p>
        </p:txBody>
      </p:sp>
      <p:sp>
        <p:nvSpPr>
          <p:cNvPr id="6" name="TextBox 5">
            <a:extLst>
              <a:ext uri="{FF2B5EF4-FFF2-40B4-BE49-F238E27FC236}">
                <a16:creationId xmlns:a16="http://schemas.microsoft.com/office/drawing/2014/main" id="{3ED02C0D-A305-AD4B-A8AE-1AC8F3841581}"/>
              </a:ext>
            </a:extLst>
          </p:cNvPr>
          <p:cNvSpPr txBox="1"/>
          <p:nvPr/>
        </p:nvSpPr>
        <p:spPr>
          <a:xfrm>
            <a:off x="5493657" y="5925011"/>
            <a:ext cx="3781222" cy="461665"/>
          </a:xfrm>
          <a:prstGeom prst="rect">
            <a:avLst/>
          </a:prstGeom>
          <a:noFill/>
        </p:spPr>
        <p:txBody>
          <a:bodyPr wrap="square" rtlCol="0">
            <a:spAutoFit/>
          </a:bodyPr>
          <a:lstStyle/>
          <a:p>
            <a:r>
              <a:rPr lang="en-US" sz="2400" b="1" dirty="0">
                <a:latin typeface="Public Sans" pitchFamily="2" charset="77"/>
              </a:rPr>
              <a:t>www.dea.gov/onepill</a:t>
            </a:r>
          </a:p>
        </p:txBody>
      </p:sp>
      <p:pic>
        <p:nvPicPr>
          <p:cNvPr id="8" name="Picture 7" descr="A picture containing text, sign, gauge&#10;&#10;Description automatically generated">
            <a:extLst>
              <a:ext uri="{FF2B5EF4-FFF2-40B4-BE49-F238E27FC236}">
                <a16:creationId xmlns:a16="http://schemas.microsoft.com/office/drawing/2014/main" id="{C92C994D-A19C-6B46-8B98-6C1AEFD67500}"/>
              </a:ext>
            </a:extLst>
          </p:cNvPr>
          <p:cNvPicPr>
            <a:picLocks noChangeAspect="1"/>
          </p:cNvPicPr>
          <p:nvPr/>
        </p:nvPicPr>
        <p:blipFill>
          <a:blip r:embed="rId5"/>
          <a:stretch>
            <a:fillRect/>
          </a:stretch>
        </p:blipFill>
        <p:spPr>
          <a:xfrm>
            <a:off x="521371" y="2381068"/>
            <a:ext cx="3716801" cy="2095863"/>
          </a:xfrm>
          <a:prstGeom prst="rect">
            <a:avLst/>
          </a:prstGeom>
        </p:spPr>
      </p:pic>
    </p:spTree>
    <p:extLst>
      <p:ext uri="{BB962C8B-B14F-4D97-AF65-F5344CB8AC3E}">
        <p14:creationId xmlns:p14="http://schemas.microsoft.com/office/powerpoint/2010/main" val="353786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348"/>
            <a:lum/>
          </a:blip>
          <a:srcRect/>
          <a:stretch>
            <a:fillRect/>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6E6DB3B-9DF3-DF4E-9B53-5D0D232BBAD8}"/>
              </a:ext>
            </a:extLst>
          </p:cNvPr>
          <p:cNvSpPr>
            <a:spLocks noGrp="1"/>
          </p:cNvSpPr>
          <p:nvPr>
            <p:ph idx="1"/>
          </p:nvPr>
        </p:nvSpPr>
        <p:spPr>
          <a:xfrm>
            <a:off x="886968" y="2298223"/>
            <a:ext cx="10466832" cy="3878740"/>
          </a:xfrm>
          <a:noFill/>
        </p:spPr>
        <p:txBody>
          <a:bodyPr lIns="91440" tIns="91440" rIns="91440" bIns="91440">
            <a:normAutofit/>
          </a:bodyPr>
          <a:lstStyle/>
          <a:p>
            <a:pPr marL="0" indent="0" algn="ctr">
              <a:buNone/>
            </a:pPr>
            <a:r>
              <a:rPr lang="en-US" sz="4400" dirty="0"/>
              <a:t>The </a:t>
            </a:r>
            <a:r>
              <a:rPr lang="en-US" sz="4400" b="1" dirty="0"/>
              <a:t>drug overdose crisis </a:t>
            </a:r>
            <a:r>
              <a:rPr lang="en-US" sz="4400" dirty="0"/>
              <a:t>is a clear and present </a:t>
            </a:r>
            <a:r>
              <a:rPr lang="en-US" sz="4400" b="1" dirty="0">
                <a:solidFill>
                  <a:srgbClr val="C00000"/>
                </a:solidFill>
              </a:rPr>
              <a:t>public safety</a:t>
            </a:r>
            <a:r>
              <a:rPr lang="en-US" sz="4400" dirty="0">
                <a:solidFill>
                  <a:srgbClr val="C00000"/>
                </a:solidFill>
              </a:rPr>
              <a:t>, </a:t>
            </a:r>
            <a:r>
              <a:rPr lang="en-US" sz="4400" b="1" dirty="0">
                <a:solidFill>
                  <a:srgbClr val="C00000"/>
                </a:solidFill>
              </a:rPr>
              <a:t>public health</a:t>
            </a:r>
            <a:r>
              <a:rPr lang="en-US" sz="4400" dirty="0">
                <a:solidFill>
                  <a:srgbClr val="C00000"/>
                </a:solidFill>
              </a:rPr>
              <a:t>, and </a:t>
            </a:r>
            <a:r>
              <a:rPr lang="en-US" sz="4400" b="1" dirty="0">
                <a:solidFill>
                  <a:srgbClr val="C00000"/>
                </a:solidFill>
              </a:rPr>
              <a:t>national security threat</a:t>
            </a:r>
            <a:r>
              <a:rPr lang="en-US" sz="4400" dirty="0"/>
              <a:t>.</a:t>
            </a:r>
          </a:p>
        </p:txBody>
      </p:sp>
    </p:spTree>
    <p:extLst>
      <p:ext uri="{BB962C8B-B14F-4D97-AF65-F5344CB8AC3E}">
        <p14:creationId xmlns:p14="http://schemas.microsoft.com/office/powerpoint/2010/main" val="37032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ext, sign, gauge&#10;&#10;Description automatically generated">
            <a:extLst>
              <a:ext uri="{FF2B5EF4-FFF2-40B4-BE49-F238E27FC236}">
                <a16:creationId xmlns:a16="http://schemas.microsoft.com/office/drawing/2014/main" id="{3E69FD6B-B82F-FF45-ACD9-F069E0C2780B}"/>
              </a:ext>
            </a:extLst>
          </p:cNvPr>
          <p:cNvPicPr>
            <a:picLocks noChangeAspect="1"/>
          </p:cNvPicPr>
          <p:nvPr/>
        </p:nvPicPr>
        <p:blipFill>
          <a:blip r:embed="rId4"/>
          <a:stretch>
            <a:fillRect/>
          </a:stretch>
        </p:blipFill>
        <p:spPr>
          <a:xfrm>
            <a:off x="3860800" y="2306320"/>
            <a:ext cx="4666593" cy="2631440"/>
          </a:xfrm>
          <a:prstGeom prst="rect">
            <a:avLst/>
          </a:prstGeom>
        </p:spPr>
      </p:pic>
      <p:sp>
        <p:nvSpPr>
          <p:cNvPr id="8" name="TextBox 7">
            <a:extLst>
              <a:ext uri="{FF2B5EF4-FFF2-40B4-BE49-F238E27FC236}">
                <a16:creationId xmlns:a16="http://schemas.microsoft.com/office/drawing/2014/main" id="{A4FE7CD8-3A6E-324D-8F4F-58A7B0F41DBF}"/>
              </a:ext>
            </a:extLst>
          </p:cNvPr>
          <p:cNvSpPr txBox="1"/>
          <p:nvPr/>
        </p:nvSpPr>
        <p:spPr>
          <a:xfrm>
            <a:off x="3860799" y="5915353"/>
            <a:ext cx="4666593" cy="461665"/>
          </a:xfrm>
          <a:prstGeom prst="rect">
            <a:avLst/>
          </a:prstGeom>
          <a:noFill/>
        </p:spPr>
        <p:txBody>
          <a:bodyPr wrap="square" rtlCol="0">
            <a:spAutoFit/>
          </a:bodyPr>
          <a:lstStyle/>
          <a:p>
            <a:pPr algn="ctr"/>
            <a:r>
              <a:rPr lang="en-US" sz="2400" b="1" dirty="0">
                <a:solidFill>
                  <a:schemeClr val="bg1"/>
                </a:solidFill>
                <a:latin typeface="Public Sans" pitchFamily="2" charset="77"/>
              </a:rPr>
              <a:t>www.dea.gov/onepill</a:t>
            </a:r>
          </a:p>
        </p:txBody>
      </p:sp>
      <p:pic>
        <p:nvPicPr>
          <p:cNvPr id="5" name="Picture 4">
            <a:extLst>
              <a:ext uri="{FF2B5EF4-FFF2-40B4-BE49-F238E27FC236}">
                <a16:creationId xmlns:a16="http://schemas.microsoft.com/office/drawing/2014/main" id="{0AC49664-9E7A-4FAD-B866-F8D684DDC4DA}"/>
              </a:ext>
            </a:extLst>
          </p:cNvPr>
          <p:cNvPicPr>
            <a:picLocks noChangeAspect="1"/>
          </p:cNvPicPr>
          <p:nvPr/>
        </p:nvPicPr>
        <p:blipFill>
          <a:blip r:embed="rId5"/>
          <a:stretch>
            <a:fillRect/>
          </a:stretch>
        </p:blipFill>
        <p:spPr>
          <a:xfrm>
            <a:off x="9059912" y="2489200"/>
            <a:ext cx="2132277" cy="2631440"/>
          </a:xfrm>
          <a:prstGeom prst="rect">
            <a:avLst/>
          </a:prstGeom>
        </p:spPr>
      </p:pic>
    </p:spTree>
    <p:extLst>
      <p:ext uri="{BB962C8B-B14F-4D97-AF65-F5344CB8AC3E}">
        <p14:creationId xmlns:p14="http://schemas.microsoft.com/office/powerpoint/2010/main" val="207308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5555" y="709858"/>
            <a:ext cx="6758445" cy="3023942"/>
          </a:xfrm>
          <a:prstGeom prst="rect">
            <a:avLst/>
          </a:prstGeom>
        </p:spPr>
      </p:pic>
      <p:sp>
        <p:nvSpPr>
          <p:cNvPr id="4" name="Rectangle 3"/>
          <p:cNvSpPr/>
          <p:nvPr/>
        </p:nvSpPr>
        <p:spPr>
          <a:xfrm>
            <a:off x="0" y="4343400"/>
            <a:ext cx="12192000" cy="1938992"/>
          </a:xfrm>
          <a:prstGeom prst="rect">
            <a:avLst/>
          </a:prstGeom>
        </p:spPr>
        <p:txBody>
          <a:bodyPr wrap="square">
            <a:spAutoFit/>
          </a:bodyPr>
          <a:lstStyle/>
          <a:p>
            <a:pPr lvl="1" algn="ctr"/>
            <a:r>
              <a:rPr lang="en-US" sz="4000" b="1" dirty="0">
                <a:solidFill>
                  <a:srgbClr val="C00000"/>
                </a:solidFill>
                <a:latin typeface="+mn-lt"/>
                <a:cs typeface="Calibri" panose="020F0502020204030204" pitchFamily="34" charset="0"/>
              </a:rPr>
              <a:t>On average, 265 people </a:t>
            </a:r>
          </a:p>
          <a:p>
            <a:pPr lvl="1" algn="ctr"/>
            <a:r>
              <a:rPr lang="en-US" sz="4000" b="1" dirty="0">
                <a:solidFill>
                  <a:srgbClr val="C00000"/>
                </a:solidFill>
                <a:latin typeface="+mn-lt"/>
                <a:cs typeface="Calibri" panose="020F0502020204030204" pitchFamily="34" charset="0"/>
              </a:rPr>
              <a:t>die of a drug overdose </a:t>
            </a:r>
          </a:p>
          <a:p>
            <a:pPr lvl="1" algn="ctr"/>
            <a:r>
              <a:rPr lang="en-US" sz="4000" b="1" dirty="0">
                <a:solidFill>
                  <a:srgbClr val="C00000"/>
                </a:solidFill>
                <a:latin typeface="+mn-lt"/>
                <a:cs typeface="Calibri" panose="020F0502020204030204" pitchFamily="34" charset="0"/>
              </a:rPr>
              <a:t>every day in the U.S.</a:t>
            </a:r>
          </a:p>
        </p:txBody>
      </p:sp>
    </p:spTree>
    <p:extLst>
      <p:ext uri="{BB962C8B-B14F-4D97-AF65-F5344CB8AC3E}">
        <p14:creationId xmlns:p14="http://schemas.microsoft.com/office/powerpoint/2010/main" val="2058927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629A417B-93B9-FC45-A0B9-5AC6544F4A9F}"/>
              </a:ext>
            </a:extLst>
          </p:cNvPr>
          <p:cNvSpPr>
            <a:spLocks noGrp="1"/>
          </p:cNvSpPr>
          <p:nvPr>
            <p:ph type="ftr" sz="quarter" idx="11"/>
          </p:nvPr>
        </p:nvSpPr>
        <p:spPr>
          <a:xfrm>
            <a:off x="2697480" y="6356350"/>
            <a:ext cx="6581987" cy="365125"/>
          </a:xfrm>
        </p:spPr>
        <p:txBody>
          <a:bodyPr/>
          <a:lstStyle/>
          <a:p>
            <a:pPr algn="ctr"/>
            <a:r>
              <a:rPr lang="en-US" b="1" dirty="0">
                <a:solidFill>
                  <a:schemeClr val="tx2"/>
                </a:solidFill>
                <a:ea typeface="Karla"/>
                <a:cs typeface="Karla"/>
                <a:sym typeface="Karla"/>
              </a:rPr>
              <a:t>Source:</a:t>
            </a:r>
            <a:r>
              <a:rPr lang="en-US" b="1" dirty="0">
                <a:solidFill>
                  <a:schemeClr val="tx2"/>
                </a:solidFill>
                <a:ea typeface="Karla Light"/>
                <a:cs typeface="Karla Light"/>
                <a:sym typeface="Karla Light"/>
              </a:rPr>
              <a:t> </a:t>
            </a:r>
            <a:r>
              <a:rPr lang="en-US" dirty="0">
                <a:solidFill>
                  <a:schemeClr val="tx2"/>
                </a:solidFill>
                <a:ea typeface="Karla Light"/>
                <a:cs typeface="Karla Light"/>
                <a:sym typeface="Karla Light"/>
              </a:rPr>
              <a:t>Centers for Disease Control and Prevention</a:t>
            </a:r>
            <a:endParaRPr lang="en-US" sz="1400" dirty="0">
              <a:solidFill>
                <a:schemeClr val="tx2"/>
              </a:solidFill>
              <a:sym typeface="Arial"/>
            </a:endParaRPr>
          </a:p>
        </p:txBody>
      </p:sp>
      <p:sp>
        <p:nvSpPr>
          <p:cNvPr id="2" name="Title 1">
            <a:extLst>
              <a:ext uri="{FF2B5EF4-FFF2-40B4-BE49-F238E27FC236}">
                <a16:creationId xmlns:a16="http://schemas.microsoft.com/office/drawing/2014/main" id="{689F15E0-B5BD-EE4F-BBE6-F51BC3047EAD}"/>
              </a:ext>
            </a:extLst>
          </p:cNvPr>
          <p:cNvSpPr>
            <a:spLocks noGrp="1"/>
          </p:cNvSpPr>
          <p:nvPr>
            <p:ph type="title" idx="4294967295"/>
          </p:nvPr>
        </p:nvSpPr>
        <p:spPr>
          <a:xfrm>
            <a:off x="0" y="855663"/>
            <a:ext cx="10480675" cy="769937"/>
          </a:xfrm>
        </p:spPr>
        <p:txBody>
          <a:bodyPr>
            <a:noAutofit/>
          </a:bodyPr>
          <a:lstStyle/>
          <a:p>
            <a:pPr algn="ctr"/>
            <a:r>
              <a:rPr lang="en-US" sz="3600" dirty="0"/>
              <a:t>Overdose Deaths</a:t>
            </a:r>
          </a:p>
        </p:txBody>
      </p:sp>
      <p:graphicFrame>
        <p:nvGraphicFramePr>
          <p:cNvPr id="10" name="Content Placeholder 9">
            <a:extLst>
              <a:ext uri="{FF2B5EF4-FFF2-40B4-BE49-F238E27FC236}">
                <a16:creationId xmlns:a16="http://schemas.microsoft.com/office/drawing/2014/main" id="{CEBEF8CE-D015-4349-85A9-AC2F73DBA6B0}"/>
              </a:ext>
            </a:extLst>
          </p:cNvPr>
          <p:cNvGraphicFramePr>
            <a:graphicFrameLocks noGrp="1"/>
          </p:cNvGraphicFramePr>
          <p:nvPr>
            <p:ph idx="4294967295"/>
            <p:extLst>
              <p:ext uri="{D42A27DB-BD31-4B8C-83A1-F6EECF244321}">
                <p14:modId xmlns:p14="http://schemas.microsoft.com/office/powerpoint/2010/main" val="2811023701"/>
              </p:ext>
            </p:extLst>
          </p:nvPr>
        </p:nvGraphicFramePr>
        <p:xfrm>
          <a:off x="0" y="1328738"/>
          <a:ext cx="11337925" cy="4818062"/>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Icon&#10;&#10;Description automatically generated">
            <a:extLst>
              <a:ext uri="{FF2B5EF4-FFF2-40B4-BE49-F238E27FC236}">
                <a16:creationId xmlns:a16="http://schemas.microsoft.com/office/drawing/2014/main" id="{BA4A23A2-68C0-6545-8E14-B3598B2DCCB8}"/>
              </a:ext>
            </a:extLst>
          </p:cNvPr>
          <p:cNvPicPr>
            <a:picLocks noChangeAspect="1"/>
          </p:cNvPicPr>
          <p:nvPr/>
        </p:nvPicPr>
        <p:blipFill>
          <a:blip r:embed="rId4"/>
          <a:stretch>
            <a:fillRect/>
          </a:stretch>
        </p:blipFill>
        <p:spPr>
          <a:xfrm>
            <a:off x="5638800" y="2679700"/>
            <a:ext cx="914400" cy="749300"/>
          </a:xfrm>
          <a:prstGeom prst="rect">
            <a:avLst/>
          </a:prstGeom>
        </p:spPr>
      </p:pic>
      <p:grpSp>
        <p:nvGrpSpPr>
          <p:cNvPr id="14" name="Group 13">
            <a:extLst>
              <a:ext uri="{FF2B5EF4-FFF2-40B4-BE49-F238E27FC236}">
                <a16:creationId xmlns:a16="http://schemas.microsoft.com/office/drawing/2014/main" id="{95E3C481-F3B4-3F42-ACE6-12F134B49B5B}"/>
              </a:ext>
            </a:extLst>
          </p:cNvPr>
          <p:cNvGrpSpPr/>
          <p:nvPr/>
        </p:nvGrpSpPr>
        <p:grpSpPr>
          <a:xfrm>
            <a:off x="2697480" y="3737116"/>
            <a:ext cx="1220579" cy="118872"/>
            <a:chOff x="3307877" y="3924736"/>
            <a:chExt cx="1220579" cy="118872"/>
          </a:xfrm>
        </p:grpSpPr>
        <p:cxnSp>
          <p:nvCxnSpPr>
            <p:cNvPr id="6" name="Straight Connector 5">
              <a:extLst>
                <a:ext uri="{FF2B5EF4-FFF2-40B4-BE49-F238E27FC236}">
                  <a16:creationId xmlns:a16="http://schemas.microsoft.com/office/drawing/2014/main" id="{7382286E-6BDB-2F41-8DFA-4F9A0DC51675}"/>
                </a:ext>
              </a:extLst>
            </p:cNvPr>
            <p:cNvCxnSpPr/>
            <p:nvPr/>
          </p:nvCxnSpPr>
          <p:spPr>
            <a:xfrm>
              <a:off x="3367313" y="3984172"/>
              <a:ext cx="1161143"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26BB468-479F-CF43-BCCC-04A9F7E963CE}"/>
                </a:ext>
              </a:extLst>
            </p:cNvPr>
            <p:cNvSpPr>
              <a:spLocks noChangeAspect="1"/>
            </p:cNvSpPr>
            <p:nvPr/>
          </p:nvSpPr>
          <p:spPr>
            <a:xfrm>
              <a:off x="3307877" y="3924736"/>
              <a:ext cx="118872" cy="1188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9935B21-F6A4-DA4A-A308-DC79E57915B2}"/>
              </a:ext>
            </a:extLst>
          </p:cNvPr>
          <p:cNvGrpSpPr/>
          <p:nvPr/>
        </p:nvGrpSpPr>
        <p:grpSpPr>
          <a:xfrm>
            <a:off x="7540172" y="3597806"/>
            <a:ext cx="696684" cy="118872"/>
            <a:chOff x="7540172" y="3597806"/>
            <a:chExt cx="696684" cy="118872"/>
          </a:xfrm>
        </p:grpSpPr>
        <p:cxnSp>
          <p:nvCxnSpPr>
            <p:cNvPr id="11" name="Straight Connector 10">
              <a:extLst>
                <a:ext uri="{FF2B5EF4-FFF2-40B4-BE49-F238E27FC236}">
                  <a16:creationId xmlns:a16="http://schemas.microsoft.com/office/drawing/2014/main" id="{ECA0F536-AF32-B34D-AF15-39FCEA7B88FD}"/>
                </a:ext>
              </a:extLst>
            </p:cNvPr>
            <p:cNvCxnSpPr>
              <a:cxnSpLocks/>
            </p:cNvCxnSpPr>
            <p:nvPr/>
          </p:nvCxnSpPr>
          <p:spPr>
            <a:xfrm flipH="1">
              <a:off x="7540172" y="3657242"/>
              <a:ext cx="637249" cy="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6C6C544-43C3-C542-B542-665DC263FDE8}"/>
                </a:ext>
              </a:extLst>
            </p:cNvPr>
            <p:cNvSpPr>
              <a:spLocks noChangeAspect="1"/>
            </p:cNvSpPr>
            <p:nvPr/>
          </p:nvSpPr>
          <p:spPr>
            <a:xfrm rot="10800000">
              <a:off x="8117984" y="3597806"/>
              <a:ext cx="118872" cy="118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380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13" dur="500"/>
                                        <p:tgtEl>
                                          <p:spTgt spid="10">
                                            <p:graphicEl>
                                              <a:chart seriesIdx="-3" categoryIdx="-3" bldStep="gridLegend"/>
                                            </p:graphic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graphicEl>
                                              <a:chart seriesIdx="0" categoryIdx="0" bldStep="ptInSeries"/>
                                            </p:graphicEl>
                                          </p:spTgt>
                                        </p:tgtEl>
                                        <p:attrNameLst>
                                          <p:attrName>style.visibility</p:attrName>
                                        </p:attrNameLst>
                                      </p:cBhvr>
                                      <p:to>
                                        <p:strVal val="visible"/>
                                      </p:to>
                                    </p:set>
                                    <p:animEffect transition="in" filter="fade">
                                      <p:cBhvr>
                                        <p:cTn id="17" dur="500"/>
                                        <p:tgtEl>
                                          <p:spTgt spid="10">
                                            <p:graphicEl>
                                              <a:chart seriesIdx="0" categoryIdx="0" bldStep="ptInSeries"/>
                                            </p:graphic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graphicEl>
                                              <a:chart seriesIdx="0" categoryIdx="1" bldStep="ptInSeries"/>
                                            </p:graphicEl>
                                          </p:spTgt>
                                        </p:tgtEl>
                                        <p:attrNameLst>
                                          <p:attrName>style.visibility</p:attrName>
                                        </p:attrNameLst>
                                      </p:cBhvr>
                                      <p:to>
                                        <p:strVal val="visible"/>
                                      </p:to>
                                    </p:set>
                                    <p:animEffect transition="in" filter="fade">
                                      <p:cBhvr>
                                        <p:cTn id="21" dur="500"/>
                                        <p:tgtEl>
                                          <p:spTgt spid="10">
                                            <p:graphicEl>
                                              <a:chart seriesIdx="0" categoryIdx="1" bldStep="ptInSeries"/>
                                            </p:graphicEl>
                                          </p:spTgt>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0">
                                            <p:graphicEl>
                                              <a:chart seriesIdx="0" categoryIdx="2" bldStep="ptInSeries"/>
                                            </p:graphicEl>
                                          </p:spTgt>
                                        </p:tgtEl>
                                        <p:attrNameLst>
                                          <p:attrName>style.visibility</p:attrName>
                                        </p:attrNameLst>
                                      </p:cBhvr>
                                      <p:to>
                                        <p:strVal val="visible"/>
                                      </p:to>
                                    </p:set>
                                    <p:animEffect transition="in" filter="fade">
                                      <p:cBhvr>
                                        <p:cTn id="25" dur="500"/>
                                        <p:tgtEl>
                                          <p:spTgt spid="10">
                                            <p:graphicEl>
                                              <a:chart seriesIdx="0" categoryIdx="2" bldStep="ptInSeries"/>
                                            </p:graphic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uiExpand="1">
        <p:bldSub>
          <a:bldChart bld="seriesEl"/>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3" name="Picture 2">
            <a:extLst>
              <a:ext uri="{FF2B5EF4-FFF2-40B4-BE49-F238E27FC236}">
                <a16:creationId xmlns:a16="http://schemas.microsoft.com/office/drawing/2014/main" id="{EB5B81B1-B36B-4B4F-9E73-5BB2E90249C9}"/>
              </a:ext>
            </a:extLst>
          </p:cNvPr>
          <p:cNvPicPr>
            <a:picLocks noChangeAspect="1"/>
          </p:cNvPicPr>
          <p:nvPr/>
        </p:nvPicPr>
        <p:blipFill>
          <a:blip r:embed="rId3">
            <a:lum bright="-10000"/>
          </a:blip>
          <a:stretch>
            <a:fillRect/>
          </a:stretch>
        </p:blipFill>
        <p:spPr>
          <a:xfrm>
            <a:off x="5827304" y="1631565"/>
            <a:ext cx="5774365" cy="3731812"/>
          </a:xfrm>
          <a:prstGeom prst="rect">
            <a:avLst/>
          </a:prstGeom>
        </p:spPr>
      </p:pic>
      <p:sp>
        <p:nvSpPr>
          <p:cNvPr id="4" name="Content Placeholder 3">
            <a:extLst>
              <a:ext uri="{FF2B5EF4-FFF2-40B4-BE49-F238E27FC236}">
                <a16:creationId xmlns:a16="http://schemas.microsoft.com/office/drawing/2014/main" id="{EAA53797-7968-3A4D-A0D3-68DAD73DFD7C}"/>
              </a:ext>
            </a:extLst>
          </p:cNvPr>
          <p:cNvSpPr>
            <a:spLocks noGrp="1"/>
          </p:cNvSpPr>
          <p:nvPr>
            <p:ph idx="1"/>
          </p:nvPr>
        </p:nvSpPr>
        <p:spPr>
          <a:xfrm>
            <a:off x="370875" y="2243359"/>
            <a:ext cx="5325837" cy="2219784"/>
          </a:xfrm>
        </p:spPr>
        <p:txBody>
          <a:bodyPr>
            <a:normAutofit/>
          </a:bodyPr>
          <a:lstStyle/>
          <a:p>
            <a:pPr marL="0" indent="0">
              <a:buNone/>
            </a:pPr>
            <a:r>
              <a:rPr lang="en-US" sz="3200" dirty="0">
                <a:ea typeface="Karla"/>
                <a:cs typeface="Karla"/>
                <a:sym typeface="Karla"/>
              </a:rPr>
              <a:t>The record quantities of fentanyl that DEA seized </a:t>
            </a:r>
            <a:br>
              <a:rPr lang="en-US" sz="3200" dirty="0">
                <a:ea typeface="Karla"/>
                <a:cs typeface="Karla"/>
                <a:sym typeface="Karla"/>
              </a:rPr>
            </a:br>
            <a:r>
              <a:rPr lang="en-US" sz="3200" dirty="0">
                <a:ea typeface="Karla"/>
                <a:cs typeface="Karla"/>
                <a:sym typeface="Karla"/>
              </a:rPr>
              <a:t>in 2024 are enough to </a:t>
            </a:r>
            <a:br>
              <a:rPr lang="en-US" sz="3200" dirty="0">
                <a:ea typeface="Karla"/>
                <a:cs typeface="Karla"/>
                <a:sym typeface="Karla"/>
              </a:rPr>
            </a:br>
            <a:r>
              <a:rPr lang="en-US" sz="3200" b="1" dirty="0">
                <a:solidFill>
                  <a:schemeClr val="accent2"/>
                </a:solidFill>
                <a:ea typeface="Karla"/>
                <a:cs typeface="Karla"/>
                <a:sym typeface="Karla"/>
              </a:rPr>
              <a:t>kill every American.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20514-60C8-403D-9EC8-DF7A2EFF15D2}"/>
              </a:ext>
            </a:extLst>
          </p:cNvPr>
          <p:cNvSpPr>
            <a:spLocks noGrp="1"/>
          </p:cNvSpPr>
          <p:nvPr>
            <p:ph type="title" idx="4294967295"/>
          </p:nvPr>
        </p:nvSpPr>
        <p:spPr>
          <a:xfrm>
            <a:off x="0" y="0"/>
            <a:ext cx="3425825" cy="830263"/>
          </a:xfrm>
          <a:solidFill>
            <a:schemeClr val="accent2"/>
          </a:solidFill>
        </p:spPr>
        <p:txBody>
          <a:bodyPr wrap="square" lIns="457200">
            <a:spAutoFit/>
          </a:bodyPr>
          <a:lstStyle/>
          <a:p>
            <a:r>
              <a:rPr lang="en-US" sz="2400" dirty="0">
                <a:solidFill>
                  <a:schemeClr val="bg1"/>
                </a:solidFill>
                <a:latin typeface="Public Sans" pitchFamily="2" charset="77"/>
              </a:rPr>
              <a:t>Potentially Lethal Dose of Fentanyl	</a:t>
            </a:r>
          </a:p>
        </p:txBody>
      </p:sp>
    </p:spTree>
    <p:extLst>
      <p:ext uri="{BB962C8B-B14F-4D97-AF65-F5344CB8AC3E}">
        <p14:creationId xmlns:p14="http://schemas.microsoft.com/office/powerpoint/2010/main" val="217550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1F157-1240-524A-BCC2-F3DC50B3FA3D}"/>
              </a:ext>
            </a:extLst>
          </p:cNvPr>
          <p:cNvPicPr>
            <a:picLocks noChangeAspect="1"/>
          </p:cNvPicPr>
          <p:nvPr/>
        </p:nvPicPr>
        <p:blipFill>
          <a:blip r:embed="rId3"/>
          <a:srcRect/>
          <a:stretch/>
        </p:blipFill>
        <p:spPr>
          <a:xfrm>
            <a:off x="4294694" y="945024"/>
            <a:ext cx="3602611" cy="3113902"/>
          </a:xfrm>
          <a:prstGeom prst="rect">
            <a:avLst/>
          </a:prstGeom>
          <a:noFill/>
        </p:spPr>
      </p:pic>
      <p:sp>
        <p:nvSpPr>
          <p:cNvPr id="3" name="Title 2">
            <a:extLst>
              <a:ext uri="{FF2B5EF4-FFF2-40B4-BE49-F238E27FC236}">
                <a16:creationId xmlns:a16="http://schemas.microsoft.com/office/drawing/2014/main" id="{102C6C03-08BB-D74B-A2D7-A7D8E76C7E89}"/>
              </a:ext>
            </a:extLst>
          </p:cNvPr>
          <p:cNvSpPr>
            <a:spLocks noGrp="1"/>
          </p:cNvSpPr>
          <p:nvPr>
            <p:ph type="title" idx="4294967295"/>
          </p:nvPr>
        </p:nvSpPr>
        <p:spPr>
          <a:xfrm>
            <a:off x="1744661" y="4337050"/>
            <a:ext cx="8702675" cy="769938"/>
          </a:xfrm>
        </p:spPr>
        <p:txBody>
          <a:bodyPr>
            <a:spAutoFit/>
          </a:bodyPr>
          <a:lstStyle/>
          <a:p>
            <a:pPr algn="ctr"/>
            <a:r>
              <a:rPr lang="en-US" dirty="0">
                <a:solidFill>
                  <a:schemeClr val="bg1"/>
                </a:solidFill>
                <a:latin typeface="Public Sans" pitchFamily="2" charset="77"/>
              </a:rPr>
              <a:t>PUBLIC SAFETY ALERT</a:t>
            </a:r>
          </a:p>
        </p:txBody>
      </p:sp>
    </p:spTree>
    <p:extLst>
      <p:ext uri="{BB962C8B-B14F-4D97-AF65-F5344CB8AC3E}">
        <p14:creationId xmlns:p14="http://schemas.microsoft.com/office/powerpoint/2010/main" val="231373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92E9-F715-4E17-A7C0-7E9B6585FC30}"/>
              </a:ext>
            </a:extLst>
          </p:cNvPr>
          <p:cNvSpPr>
            <a:spLocks noGrp="1"/>
          </p:cNvSpPr>
          <p:nvPr>
            <p:ph type="title" idx="4294967295"/>
          </p:nvPr>
        </p:nvSpPr>
        <p:spPr>
          <a:xfrm>
            <a:off x="0" y="1104900"/>
            <a:ext cx="10515600" cy="585788"/>
          </a:xfrm>
        </p:spPr>
        <p:txBody>
          <a:bodyPr wrap="square">
            <a:spAutoFit/>
          </a:bodyPr>
          <a:lstStyle/>
          <a:p>
            <a:pPr algn="ctr"/>
            <a:r>
              <a:rPr lang="en-US" sz="3200" dirty="0"/>
              <a:t>Most Common Fake Pills</a:t>
            </a:r>
          </a:p>
        </p:txBody>
      </p:sp>
      <p:pic>
        <p:nvPicPr>
          <p:cNvPr id="2050" name="Picture 2" descr="Authentic Adderall image">
            <a:extLst>
              <a:ext uri="{FF2B5EF4-FFF2-40B4-BE49-F238E27FC236}">
                <a16:creationId xmlns:a16="http://schemas.microsoft.com/office/drawing/2014/main" id="{92ACB847-461A-4E89-B4C3-444F893C88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90701" y="1947887"/>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2E1E843-70DE-4A7E-9C7E-210D351A8D58}"/>
              </a:ext>
            </a:extLst>
          </p:cNvPr>
          <p:cNvSpPr txBox="1"/>
          <p:nvPr/>
        </p:nvSpPr>
        <p:spPr>
          <a:xfrm>
            <a:off x="828869" y="4797478"/>
            <a:ext cx="2743200" cy="461665"/>
          </a:xfrm>
          <a:prstGeom prst="rect">
            <a:avLst/>
          </a:prstGeom>
          <a:noFill/>
        </p:spPr>
        <p:txBody>
          <a:bodyPr wrap="square" rtlCol="0">
            <a:spAutoFit/>
          </a:bodyPr>
          <a:lstStyle/>
          <a:p>
            <a:pPr algn="ctr"/>
            <a:r>
              <a:rPr lang="en-US" sz="2400" dirty="0">
                <a:latin typeface="Public Sans" pitchFamily="2" charset="77"/>
              </a:rPr>
              <a:t>Oxycontin®</a:t>
            </a:r>
          </a:p>
        </p:txBody>
      </p:sp>
      <p:sp>
        <p:nvSpPr>
          <p:cNvPr id="13" name="TextBox 12">
            <a:extLst>
              <a:ext uri="{FF2B5EF4-FFF2-40B4-BE49-F238E27FC236}">
                <a16:creationId xmlns:a16="http://schemas.microsoft.com/office/drawing/2014/main" id="{89DCBC9E-043F-4FD4-9035-2865EC891A67}"/>
              </a:ext>
            </a:extLst>
          </p:cNvPr>
          <p:cNvSpPr txBox="1"/>
          <p:nvPr/>
        </p:nvSpPr>
        <p:spPr>
          <a:xfrm>
            <a:off x="4390701" y="4797478"/>
            <a:ext cx="2743200" cy="461665"/>
          </a:xfrm>
          <a:prstGeom prst="rect">
            <a:avLst/>
          </a:prstGeom>
          <a:noFill/>
        </p:spPr>
        <p:txBody>
          <a:bodyPr wrap="square" rtlCol="0">
            <a:spAutoFit/>
          </a:bodyPr>
          <a:lstStyle/>
          <a:p>
            <a:pPr algn="ctr"/>
            <a:r>
              <a:rPr lang="en-US" sz="2400" dirty="0">
                <a:latin typeface="Public Sans" pitchFamily="2" charset="77"/>
              </a:rPr>
              <a:t>Adderall®</a:t>
            </a:r>
          </a:p>
        </p:txBody>
      </p:sp>
      <p:sp>
        <p:nvSpPr>
          <p:cNvPr id="14" name="TextBox 13">
            <a:extLst>
              <a:ext uri="{FF2B5EF4-FFF2-40B4-BE49-F238E27FC236}">
                <a16:creationId xmlns:a16="http://schemas.microsoft.com/office/drawing/2014/main" id="{17992E9B-01FE-413E-AF80-0510F4D0FF9B}"/>
              </a:ext>
            </a:extLst>
          </p:cNvPr>
          <p:cNvSpPr txBox="1"/>
          <p:nvPr/>
        </p:nvSpPr>
        <p:spPr>
          <a:xfrm>
            <a:off x="7952533" y="4797478"/>
            <a:ext cx="3410599" cy="461665"/>
          </a:xfrm>
          <a:prstGeom prst="rect">
            <a:avLst/>
          </a:prstGeom>
          <a:noFill/>
        </p:spPr>
        <p:txBody>
          <a:bodyPr wrap="square" rtlCol="0">
            <a:spAutoFit/>
          </a:bodyPr>
          <a:lstStyle/>
          <a:p>
            <a:pPr algn="ctr"/>
            <a:r>
              <a:rPr lang="en-US" sz="2400" dirty="0">
                <a:latin typeface="Public Sans" pitchFamily="2" charset="77"/>
              </a:rPr>
              <a:t>Xanax®</a:t>
            </a:r>
          </a:p>
        </p:txBody>
      </p:sp>
      <p:pic>
        <p:nvPicPr>
          <p:cNvPr id="4" name="Picture 3" descr="A close up of a car's license plate&#10;&#10;Description automatically generated with low confidence">
            <a:extLst>
              <a:ext uri="{FF2B5EF4-FFF2-40B4-BE49-F238E27FC236}">
                <a16:creationId xmlns:a16="http://schemas.microsoft.com/office/drawing/2014/main" id="{4FEF5B27-C04D-BC4A-BDAB-81CC73F66663}"/>
              </a:ext>
            </a:extLst>
          </p:cNvPr>
          <p:cNvPicPr>
            <a:picLocks noChangeAspect="1"/>
          </p:cNvPicPr>
          <p:nvPr/>
        </p:nvPicPr>
        <p:blipFill>
          <a:blip r:embed="rId4"/>
          <a:stretch>
            <a:fillRect/>
          </a:stretch>
        </p:blipFill>
        <p:spPr>
          <a:xfrm>
            <a:off x="7952533" y="1947887"/>
            <a:ext cx="3410598" cy="2743200"/>
          </a:xfrm>
          <a:prstGeom prst="rect">
            <a:avLst/>
          </a:prstGeom>
        </p:spPr>
      </p:pic>
      <p:pic>
        <p:nvPicPr>
          <p:cNvPr id="6" name="Picture 5">
            <a:extLst>
              <a:ext uri="{FF2B5EF4-FFF2-40B4-BE49-F238E27FC236}">
                <a16:creationId xmlns:a16="http://schemas.microsoft.com/office/drawing/2014/main" id="{F63670AB-3CA2-8845-B1F4-75B15ED08C3C}"/>
              </a:ext>
            </a:extLst>
          </p:cNvPr>
          <p:cNvPicPr>
            <a:picLocks noChangeAspect="1"/>
          </p:cNvPicPr>
          <p:nvPr/>
        </p:nvPicPr>
        <p:blipFill>
          <a:blip r:embed="rId5"/>
          <a:stretch>
            <a:fillRect/>
          </a:stretch>
        </p:blipFill>
        <p:spPr>
          <a:xfrm>
            <a:off x="828869" y="1947887"/>
            <a:ext cx="2743200" cy="2743200"/>
          </a:xfrm>
          <a:prstGeom prst="rect">
            <a:avLst/>
          </a:prstGeom>
        </p:spPr>
      </p:pic>
    </p:spTree>
    <p:extLst>
      <p:ext uri="{BB962C8B-B14F-4D97-AF65-F5344CB8AC3E}">
        <p14:creationId xmlns:p14="http://schemas.microsoft.com/office/powerpoint/2010/main" val="36911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FF7B8ED-9A6C-504D-9EDB-E104F4B9777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3539" r="95674">
                        <a14:foregroundMark x1="14326" y1="38045" x2="26517" y2="76614"/>
                        <a14:foregroundMark x1="83652" y1="27574" x2="92472" y2="68237"/>
                        <a14:foregroundMark x1="75787" y1="83246" x2="95730" y2="84293"/>
                        <a14:foregroundMark x1="80169" y1="38394" x2="82921" y2="52705"/>
                        <a14:foregroundMark x1="82921" y1="52705" x2="84775" y2="54101"/>
                        <a14:foregroundMark x1="3596" y1="4712" x2="3596" y2="13264"/>
                        <a14:foregroundMark x1="43315" y1="14311" x2="45506" y2="43455"/>
                        <a14:foregroundMark x1="45506" y1="43455" x2="50506" y2="58464"/>
                        <a14:foregroundMark x1="50506" y1="58464" x2="52135" y2="45375"/>
                        <a14:foregroundMark x1="52135" y1="45375" x2="49831" y2="26527"/>
                        <a14:foregroundMark x1="75787" y1="14485" x2="75506" y2="43106"/>
                        <a14:foregroundMark x1="75506" y1="43106" x2="78483" y2="64049"/>
                        <a14:foregroundMark x1="78483" y1="64049" x2="78483" y2="64049"/>
                        <a14:foregroundMark x1="88315" y1="20593" x2="79326" y2="21291"/>
                        <a14:foregroundMark x1="79326" y1="21291" x2="88258" y2="21815"/>
                        <a14:foregroundMark x1="88258" y1="21815" x2="89775" y2="24433"/>
                        <a14:foregroundMark x1="90000" y1="23560" x2="94888" y2="47469"/>
                        <a14:foregroundMark x1="94888" y1="47469" x2="94663" y2="60209"/>
                      </a14:backgroundRemoval>
                    </a14:imgEffect>
                  </a14:imgLayer>
                </a14:imgProps>
              </a:ext>
              <a:ext uri="{28A0092B-C50C-407E-A947-70E740481C1C}">
                <a14:useLocalDpi xmlns:a14="http://schemas.microsoft.com/office/drawing/2010/main"/>
              </a:ext>
            </a:extLst>
          </a:blip>
          <a:srcRect l="3678" r="32790"/>
          <a:stretch/>
        </p:blipFill>
        <p:spPr>
          <a:xfrm>
            <a:off x="6275546" y="3529062"/>
            <a:ext cx="4889480" cy="2477651"/>
          </a:xfrm>
          <a:prstGeom prst="rect">
            <a:avLst/>
          </a:prstGeom>
        </p:spPr>
      </p:pic>
      <p:pic>
        <p:nvPicPr>
          <p:cNvPr id="5" name="Picture 4" descr="Graphical user interface, text, application, website&#10;&#10;Description automatically generated">
            <a:extLst>
              <a:ext uri="{FF2B5EF4-FFF2-40B4-BE49-F238E27FC236}">
                <a16:creationId xmlns:a16="http://schemas.microsoft.com/office/drawing/2014/main" id="{5925A410-BD49-B64F-8C64-97FF63AE861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01" b="100000" l="5622" r="100000">
                        <a14:foregroundMark x1="18228" y1="18846" x2="36712" y2="58913"/>
                        <a14:foregroundMark x1="60392" y1="7810" x2="77002" y2="8149"/>
                        <a14:foregroundMark x1="13032" y1="12054" x2="13203" y2="56027"/>
                        <a14:foregroundMark x1="7496" y1="21222" x2="32112" y2="62479"/>
                        <a14:foregroundMark x1="32112" y1="62479" x2="31346" y2="64346"/>
                        <a14:foregroundMark x1="27002" y1="14431" x2="34497" y2="33447"/>
                        <a14:foregroundMark x1="34497" y1="33447" x2="37905" y2="60441"/>
                        <a14:foregroundMark x1="37905" y1="60441" x2="36712" y2="62649"/>
                        <a14:foregroundMark x1="15503" y1="69270" x2="27853" y2="78098"/>
                        <a14:foregroundMark x1="27853" y1="78098" x2="37394" y2="62479"/>
                        <a14:foregroundMark x1="37394" y1="62479" x2="39779" y2="38879"/>
                        <a14:foregroundMark x1="39779" y1="38879" x2="43015" y2="26995"/>
                        <a14:foregroundMark x1="53748" y1="18166" x2="53748" y2="18166"/>
                        <a14:foregroundMark x1="53748" y1="18846" x2="62010" y2="48217"/>
                        <a14:foregroundMark x1="62010" y1="48217" x2="66780" y2="55178"/>
                        <a14:foregroundMark x1="96934" y1="90832" x2="95826" y2="26316"/>
                        <a14:foregroundMark x1="9966" y1="22411" x2="9966" y2="64856"/>
                        <a14:foregroundMark x1="7836" y1="12394" x2="8007" y2="62988"/>
                        <a14:foregroundMark x1="5622" y1="17657" x2="5877" y2="68761"/>
                        <a14:backgroundMark x1="50000" y1="17657" x2="50000" y2="26146"/>
                      </a14:backgroundRemoval>
                    </a14:imgEffect>
                  </a14:imgLayer>
                </a14:imgProps>
              </a:ext>
              <a:ext uri="{28A0092B-C50C-407E-A947-70E740481C1C}">
                <a14:useLocalDpi xmlns:a14="http://schemas.microsoft.com/office/drawing/2010/main"/>
              </a:ext>
            </a:extLst>
          </a:blip>
          <a:srcRect/>
          <a:stretch/>
        </p:blipFill>
        <p:spPr>
          <a:xfrm>
            <a:off x="6052773" y="766358"/>
            <a:ext cx="5085749" cy="2552059"/>
          </a:xfrm>
          <a:prstGeom prst="rect">
            <a:avLst/>
          </a:prstGeom>
        </p:spPr>
      </p:pic>
      <p:sp>
        <p:nvSpPr>
          <p:cNvPr id="17" name="Google Shape;217;g1075388350f_0_86">
            <a:extLst>
              <a:ext uri="{FF2B5EF4-FFF2-40B4-BE49-F238E27FC236}">
                <a16:creationId xmlns:a16="http://schemas.microsoft.com/office/drawing/2014/main" id="{FCC2E4CC-8A56-E642-9DA8-E9EB4A3CF0A1}"/>
              </a:ext>
            </a:extLst>
          </p:cNvPr>
          <p:cNvSpPr txBox="1"/>
          <p:nvPr/>
        </p:nvSpPr>
        <p:spPr>
          <a:xfrm>
            <a:off x="878798" y="1819845"/>
            <a:ext cx="527791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n-US" sz="3200" b="1" dirty="0">
                <a:latin typeface="Public Sans" pitchFamily="2" charset="77"/>
                <a:ea typeface="Karla"/>
                <a:cs typeface="Karla"/>
                <a:sym typeface="Karla"/>
              </a:rPr>
              <a:t>Authentic</a:t>
            </a:r>
            <a:r>
              <a:rPr lang="en-US" sz="3200" dirty="0">
                <a:latin typeface="Public Sans" pitchFamily="2" charset="77"/>
                <a:ea typeface="Karla"/>
                <a:cs typeface="Karla"/>
                <a:sym typeface="Karla"/>
              </a:rPr>
              <a:t> Oxycodone</a:t>
            </a:r>
          </a:p>
        </p:txBody>
      </p:sp>
      <p:sp>
        <p:nvSpPr>
          <p:cNvPr id="20" name="Google Shape;217;g1075388350f_0_86">
            <a:extLst>
              <a:ext uri="{FF2B5EF4-FFF2-40B4-BE49-F238E27FC236}">
                <a16:creationId xmlns:a16="http://schemas.microsoft.com/office/drawing/2014/main" id="{8326271A-CD22-C042-B856-1DE74B061CF9}"/>
              </a:ext>
            </a:extLst>
          </p:cNvPr>
          <p:cNvSpPr txBox="1"/>
          <p:nvPr/>
        </p:nvSpPr>
        <p:spPr>
          <a:xfrm>
            <a:off x="770138" y="4398184"/>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n-US" sz="3200" b="1" dirty="0">
                <a:solidFill>
                  <a:schemeClr val="accent2"/>
                </a:solidFill>
                <a:latin typeface="Public Sans" pitchFamily="2" charset="77"/>
                <a:ea typeface="Karla"/>
                <a:cs typeface="Karla"/>
                <a:sym typeface="Karla"/>
              </a:rPr>
              <a:t>Fake</a:t>
            </a:r>
            <a:r>
              <a:rPr lang="en-US" sz="3200" dirty="0">
                <a:solidFill>
                  <a:schemeClr val="accent2"/>
                </a:solidFill>
                <a:latin typeface="Public Sans" pitchFamily="2" charset="77"/>
                <a:ea typeface="Karla"/>
                <a:cs typeface="Karla"/>
                <a:sym typeface="Karla"/>
              </a:rPr>
              <a:t> Oxycodone</a:t>
            </a:r>
          </a:p>
        </p:txBody>
      </p:sp>
      <p:cxnSp>
        <p:nvCxnSpPr>
          <p:cNvPr id="11" name="Straight Connector 10">
            <a:extLst>
              <a:ext uri="{FF2B5EF4-FFF2-40B4-BE49-F238E27FC236}">
                <a16:creationId xmlns:a16="http://schemas.microsoft.com/office/drawing/2014/main" id="{DFDD2A43-CD4D-D142-B250-6ED83B3EB974}"/>
              </a:ext>
            </a:extLst>
          </p:cNvPr>
          <p:cNvCxnSpPr/>
          <p:nvPr/>
        </p:nvCxnSpPr>
        <p:spPr>
          <a:xfrm>
            <a:off x="879038"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7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theme/theme1.xml><?xml version="1.0" encoding="utf-8"?>
<a:theme xmlns:a="http://schemas.openxmlformats.org/drawingml/2006/main" name="Blue OPCK Horizont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2.xml><?xml version="1.0" encoding="utf-8"?>
<a:theme xmlns:a="http://schemas.openxmlformats.org/drawingml/2006/main" name="Gray OPCK Horizontal">
  <a:themeElements>
    <a:clrScheme name="DEA OPCK 2022">
      <a:dk1>
        <a:srgbClr val="000000"/>
      </a:dk1>
      <a:lt1>
        <a:srgbClr val="FFFFFF"/>
      </a:lt1>
      <a:dk2>
        <a:srgbClr val="626569"/>
      </a:dk2>
      <a:lt2>
        <a:srgbClr val="E6E6E6"/>
      </a:lt2>
      <a:accent1>
        <a:srgbClr val="00000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3.xml><?xml version="1.0" encoding="utf-8"?>
<a:theme xmlns:a="http://schemas.openxmlformats.org/drawingml/2006/main" name="Gray OPCK Vertic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0526181-a05f-48c5-8ddd-c8b6626e1812">
      <UserInfo>
        <DisplayName>Cowan, Irvin D.</DisplayName>
        <AccountId>5963</AccountId>
        <AccountType/>
      </UserInfo>
      <UserInfo>
        <DisplayName>Hutchison, Brian D.</DisplayName>
        <AccountId>177</AccountId>
        <AccountType/>
      </UserInfo>
      <UserInfo>
        <DisplayName>Perez, Luis F</DisplayName>
        <AccountId>16173</AccountId>
        <AccountType/>
      </UserInfo>
      <UserInfo>
        <DisplayName>Wiggins, Wanda S</DisplayName>
        <AccountId>16763</AccountId>
        <AccountType/>
      </UserInfo>
      <UserInfo>
        <DisplayName>Rettig, Casey M.</DisplayName>
        <AccountId>1023</AccountId>
        <AccountType/>
      </UserInfo>
      <UserInfo>
        <DisplayName>Hofer, Steven L.</DisplayName>
        <AccountId>742</AccountId>
        <AccountType/>
      </UserInfo>
    </SharedWithUsers>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C2F8DC634AFB7439B7AA5476C9D65F2" ma:contentTypeVersion="4" ma:contentTypeDescription="Create a new document." ma:contentTypeScope="" ma:versionID="69b7799c32c5f0f0aca2e6784c92071f">
  <xsd:schema xmlns:xsd="http://www.w3.org/2001/XMLSchema" xmlns:xs="http://www.w3.org/2001/XMLSchema" xmlns:p="http://schemas.microsoft.com/office/2006/metadata/properties" xmlns:ns1="http://schemas.microsoft.com/sharepoint/v3" xmlns:ns2="c0526181-a05f-48c5-8ddd-c8b6626e1812" targetNamespace="http://schemas.microsoft.com/office/2006/metadata/properties" ma:root="true" ma:fieldsID="69ea9ec79d28eb382ec2173833d50818" ns1:_="" ns2:_="">
    <xsd:import namespace="http://schemas.microsoft.com/sharepoint/v3"/>
    <xsd:import namespace="c0526181-a05f-48c5-8ddd-c8b6626e1812"/>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0526181-a05f-48c5-8ddd-c8b6626e181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64C35D-5FD6-4234-9578-A349290B6199}">
  <ds:schemaRefs>
    <ds:schemaRef ds:uri="c0526181-a05f-48c5-8ddd-c8b6626e1812"/>
    <ds:schemaRef ds:uri="http://www.w3.org/XML/1998/namespace"/>
    <ds:schemaRef ds:uri="http://schemas.openxmlformats.org/package/2006/metadata/core-properties"/>
    <ds:schemaRef ds:uri="http://purl.org/dc/elements/1.1/"/>
    <ds:schemaRef ds:uri="http://purl.org/dc/terms/"/>
    <ds:schemaRef ds:uri="http://schemas.microsoft.com/office/2006/documentManagement/types"/>
    <ds:schemaRef ds:uri="http://purl.org/dc/dcmitype/"/>
    <ds:schemaRef ds:uri="http://schemas.microsoft.com/office/infopath/2007/PartnerControls"/>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AF784105-CE0D-4717-8F08-6D49CC3BF7DC}">
  <ds:schemaRefs>
    <ds:schemaRef ds:uri="http://schemas.microsoft.com/sharepoint/v3/contenttype/forms"/>
  </ds:schemaRefs>
</ds:datastoreItem>
</file>

<file path=customXml/itemProps3.xml><?xml version="1.0" encoding="utf-8"?>
<ds:datastoreItem xmlns:ds="http://schemas.openxmlformats.org/officeDocument/2006/customXml" ds:itemID="{63300F58-E51E-4214-B4FF-27EB062F7D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526181-a05f-48c5-8ddd-c8b6626e18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5ef12a1-af58-44c4-b029-712fc0605570}" enabled="0" method="" siteId="{15ef12a1-af58-44c4-b029-712fc0605570}" removed="1"/>
</clbl:labelList>
</file>

<file path=docProps/app.xml><?xml version="1.0" encoding="utf-8"?>
<Properties xmlns="http://schemas.openxmlformats.org/officeDocument/2006/extended-properties" xmlns:vt="http://schemas.openxmlformats.org/officeDocument/2006/docPropsVTypes">
  <Template>DEACommunityOutreach2021__Vertical</Template>
  <TotalTime>9704</TotalTime>
  <Words>1696</Words>
  <Application>Microsoft Office PowerPoint</Application>
  <PresentationFormat>Widescreen</PresentationFormat>
  <Paragraphs>139</Paragraphs>
  <Slides>20</Slides>
  <Notes>18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Calibri</vt:lpstr>
      <vt:lpstr>Karla</vt:lpstr>
      <vt:lpstr>Karla Light</vt:lpstr>
      <vt:lpstr>Merriweather</vt:lpstr>
      <vt:lpstr>Public Sans</vt:lpstr>
      <vt:lpstr>Public Sans Medium</vt:lpstr>
      <vt:lpstr>Blue OPCK Horizontal</vt:lpstr>
      <vt:lpstr>Gray OPCK Horizontal</vt:lpstr>
      <vt:lpstr>Gray OPCK Vertical</vt:lpstr>
      <vt:lpstr>PowerPoint Presentation</vt:lpstr>
      <vt:lpstr>PowerPoint Presentation</vt:lpstr>
      <vt:lpstr>PowerPoint Presentation</vt:lpstr>
      <vt:lpstr>Overdose Deaths</vt:lpstr>
      <vt:lpstr>PowerPoint Presentation</vt:lpstr>
      <vt:lpstr>Potentially Lethal Dose of Fentanyl </vt:lpstr>
      <vt:lpstr>PUBLIC SAFETY ALERT</vt:lpstr>
      <vt:lpstr>Most Common Fake Pills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Threat: Access</vt:lpstr>
      <vt:lpstr>Additional Threat: Access</vt:lpstr>
      <vt:lpstr>We Need Your Help</vt:lpstr>
      <vt:lpstr>Awareness Campaign</vt:lpstr>
      <vt:lpstr>PowerPoint Presentation</vt:lpstr>
    </vt:vector>
  </TitlesOfParts>
  <Company>DEA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Purdum, Amanda V</dc:creator>
  <cp:lastModifiedBy>Fearns, Sean T.</cp:lastModifiedBy>
  <cp:revision>362</cp:revision>
  <cp:lastPrinted>2022-02-03T18:35:02Z</cp:lastPrinted>
  <dcterms:created xsi:type="dcterms:W3CDTF">2021-05-28T13:51:42Z</dcterms:created>
  <dcterms:modified xsi:type="dcterms:W3CDTF">2025-03-03T12:36:20Z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0x010100FC2F8DC634AFB7439B7AA5476C9D65F2</vt:lpwstr>
  </property>
</Properties>
</file>