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1"/>
    <p:sldMasterId id="2147483878" r:id="rId2"/>
    <p:sldMasterId id="2147483838" r:id="rId3"/>
    <p:sldMasterId id="2147483903" r:id="rId4"/>
  </p:sldMasterIdLst>
  <p:notesMasterIdLst>
    <p:notesMasterId r:id="rId36"/>
  </p:notesMasterIdLst>
  <p:handoutMasterIdLst>
    <p:handoutMasterId r:id="rId37"/>
  </p:handoutMasterIdLst>
  <p:sldIdLst>
    <p:sldId id="373" r:id="rId5"/>
    <p:sldId id="5850" r:id="rId6"/>
    <p:sldId id="6013" r:id="rId7"/>
    <p:sldId id="275" r:id="rId8"/>
    <p:sldId id="598" r:id="rId9"/>
    <p:sldId id="5985" r:id="rId10"/>
    <p:sldId id="263" r:id="rId11"/>
    <p:sldId id="375" r:id="rId12"/>
    <p:sldId id="378" r:id="rId13"/>
    <p:sldId id="6014" r:id="rId14"/>
    <p:sldId id="264" r:id="rId15"/>
    <p:sldId id="276" r:id="rId16"/>
    <p:sldId id="6015" r:id="rId17"/>
    <p:sldId id="543" r:id="rId18"/>
    <p:sldId id="5988" r:id="rId19"/>
    <p:sldId id="372" r:id="rId20"/>
    <p:sldId id="368" r:id="rId21"/>
    <p:sldId id="1138" r:id="rId22"/>
    <p:sldId id="1151" r:id="rId23"/>
    <p:sldId id="380" r:id="rId24"/>
    <p:sldId id="381" r:id="rId25"/>
    <p:sldId id="383" r:id="rId26"/>
    <p:sldId id="385" r:id="rId27"/>
    <p:sldId id="257" r:id="rId28"/>
    <p:sldId id="258" r:id="rId29"/>
    <p:sldId id="261" r:id="rId30"/>
    <p:sldId id="394" r:id="rId31"/>
    <p:sldId id="262" r:id="rId32"/>
    <p:sldId id="367" r:id="rId33"/>
    <p:sldId id="6012" r:id="rId34"/>
    <p:sldId id="435" r:id="rId3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6868"/>
    <a:srgbClr val="F6F6F7"/>
    <a:srgbClr val="4577B8"/>
    <a:srgbClr val="FF3828"/>
    <a:srgbClr val="E5E9ED"/>
    <a:srgbClr val="545456"/>
    <a:srgbClr val="393833"/>
    <a:srgbClr val="56655F"/>
    <a:srgbClr val="4F5052"/>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E7CB0-620D-4482-8145-18E61CF64A93}" v="107" dt="2026-04-15T13:30:04.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27" autoAdjust="0"/>
    <p:restoredTop sz="86405" autoAdjust="0"/>
  </p:normalViewPr>
  <p:slideViewPr>
    <p:cSldViewPr snapToGrid="0" snapToObjects="1">
      <p:cViewPr varScale="1">
        <p:scale>
          <a:sx n="67" d="100"/>
          <a:sy n="67" d="100"/>
        </p:scale>
        <p:origin x="82" y="149"/>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6" d="100"/>
          <a:sy n="86" d="100"/>
        </p:scale>
        <p:origin x="386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ny Pérez" userId="7154fc62761d0fcb" providerId="LiveId" clId="{BCAB8FA6-4A55-400C-8B6A-54798C100A52}"/>
    <pc:docChg chg="undo custSel modSld">
      <pc:chgData name="Ronny Pérez" userId="7154fc62761d0fcb" providerId="LiveId" clId="{BCAB8FA6-4A55-400C-8B6A-54798C100A52}" dt="2026-04-15T13:33:21.913" v="1051" actId="1076"/>
      <pc:docMkLst>
        <pc:docMk/>
      </pc:docMkLst>
      <pc:sldChg chg="modNotesTx">
        <pc:chgData name="Ronny Pérez" userId="7154fc62761d0fcb" providerId="LiveId" clId="{BCAB8FA6-4A55-400C-8B6A-54798C100A52}" dt="2026-04-14T02:51:06.573" v="915" actId="20577"/>
        <pc:sldMkLst>
          <pc:docMk/>
          <pc:sldMk cId="2609428770" sldId="257"/>
        </pc:sldMkLst>
      </pc:sldChg>
      <pc:sldChg chg="modNotesTx">
        <pc:chgData name="Ronny Pérez" userId="7154fc62761d0fcb" providerId="LiveId" clId="{BCAB8FA6-4A55-400C-8B6A-54798C100A52}" dt="2026-04-14T02:51:49.262" v="924" actId="20577"/>
        <pc:sldMkLst>
          <pc:docMk/>
          <pc:sldMk cId="1394844220" sldId="258"/>
        </pc:sldMkLst>
      </pc:sldChg>
      <pc:sldChg chg="modSp mod modNotesTx">
        <pc:chgData name="Ronny Pérez" userId="7154fc62761d0fcb" providerId="LiveId" clId="{BCAB8FA6-4A55-400C-8B6A-54798C100A52}" dt="2026-04-14T03:02:22.602" v="1023" actId="1076"/>
        <pc:sldMkLst>
          <pc:docMk/>
          <pc:sldMk cId="3714927861" sldId="261"/>
        </pc:sldMkLst>
        <pc:spChg chg="mod">
          <ac:chgData name="Ronny Pérez" userId="7154fc62761d0fcb" providerId="LiveId" clId="{BCAB8FA6-4A55-400C-8B6A-54798C100A52}" dt="2026-04-14T03:02:22.602" v="1023" actId="1076"/>
          <ac:spMkLst>
            <pc:docMk/>
            <pc:sldMk cId="3714927861" sldId="261"/>
            <ac:spMk id="11" creationId="{109DBA5B-1384-6A13-5CFF-2D50AE16690A}"/>
          </ac:spMkLst>
        </pc:spChg>
        <pc:picChg chg="mod">
          <ac:chgData name="Ronny Pérez" userId="7154fc62761d0fcb" providerId="LiveId" clId="{BCAB8FA6-4A55-400C-8B6A-54798C100A52}" dt="2026-04-14T03:02:10.968" v="1021" actId="14100"/>
          <ac:picMkLst>
            <pc:docMk/>
            <pc:sldMk cId="3714927861" sldId="261"/>
            <ac:picMk id="6" creationId="{EF6D3B0D-AFB0-5C2C-AB78-30C7D24238CA}"/>
          </ac:picMkLst>
        </pc:picChg>
      </pc:sldChg>
      <pc:sldChg chg="addSp delSp modSp mod modNotesTx">
        <pc:chgData name="Ronny Pérez" userId="7154fc62761d0fcb" providerId="LiveId" clId="{BCAB8FA6-4A55-400C-8B6A-54798C100A52}" dt="2026-04-14T03:02:52.308" v="1027" actId="27636"/>
        <pc:sldMkLst>
          <pc:docMk/>
          <pc:sldMk cId="4207220082" sldId="262"/>
        </pc:sldMkLst>
        <pc:spChg chg="mod">
          <ac:chgData name="Ronny Pérez" userId="7154fc62761d0fcb" providerId="LiveId" clId="{BCAB8FA6-4A55-400C-8B6A-54798C100A52}" dt="2026-04-14T03:02:52.308" v="1027" actId="27636"/>
          <ac:spMkLst>
            <pc:docMk/>
            <pc:sldMk cId="4207220082" sldId="262"/>
            <ac:spMk id="2" creationId="{D2AE0C53-870A-B375-96B9-CB78C6CC0C5A}"/>
          </ac:spMkLst>
        </pc:spChg>
        <pc:spChg chg="add del">
          <ac:chgData name="Ronny Pérez" userId="7154fc62761d0fcb" providerId="LiveId" clId="{BCAB8FA6-4A55-400C-8B6A-54798C100A52}" dt="2026-04-14T01:53:51.519" v="767" actId="22"/>
          <ac:spMkLst>
            <pc:docMk/>
            <pc:sldMk cId="4207220082" sldId="262"/>
            <ac:spMk id="9" creationId="{5C1C9D18-01AE-607B-575A-DC5E5E8A22E9}"/>
          </ac:spMkLst>
        </pc:spChg>
        <pc:picChg chg="mod">
          <ac:chgData name="Ronny Pérez" userId="7154fc62761d0fcb" providerId="LiveId" clId="{BCAB8FA6-4A55-400C-8B6A-54798C100A52}" dt="2026-04-14T01:53:55.695" v="769" actId="962"/>
          <ac:picMkLst>
            <pc:docMk/>
            <pc:sldMk cId="4207220082" sldId="262"/>
            <ac:picMk id="7" creationId="{343AB5E6-7917-059A-782A-6E362337555B}"/>
          </ac:picMkLst>
        </pc:picChg>
      </pc:sldChg>
      <pc:sldChg chg="modSp mod modNotesTx">
        <pc:chgData name="Ronny Pérez" userId="7154fc62761d0fcb" providerId="LiveId" clId="{BCAB8FA6-4A55-400C-8B6A-54798C100A52}" dt="2026-04-14T02:57:15.840" v="975" actId="14100"/>
        <pc:sldMkLst>
          <pc:docMk/>
          <pc:sldMk cId="0" sldId="263"/>
        </pc:sldMkLst>
        <pc:spChg chg="mod">
          <ac:chgData name="Ronny Pérez" userId="7154fc62761d0fcb" providerId="LiveId" clId="{BCAB8FA6-4A55-400C-8B6A-54798C100A52}" dt="2026-04-14T02:57:15.840" v="975" actId="14100"/>
          <ac:spMkLst>
            <pc:docMk/>
            <pc:sldMk cId="0" sldId="263"/>
            <ac:spMk id="5" creationId="{A3A1F8FF-6048-8C3F-FB23-7FDB3C5179D6}"/>
          </ac:spMkLst>
        </pc:spChg>
      </pc:sldChg>
      <pc:sldChg chg="modSp mod modNotesTx">
        <pc:chgData name="Ronny Pérez" userId="7154fc62761d0fcb" providerId="LiveId" clId="{BCAB8FA6-4A55-400C-8B6A-54798C100A52}" dt="2026-04-14T02:56:39.222" v="966" actId="1076"/>
        <pc:sldMkLst>
          <pc:docMk/>
          <pc:sldMk cId="3703214131" sldId="275"/>
        </pc:sldMkLst>
        <pc:spChg chg="mod">
          <ac:chgData name="Ronny Pérez" userId="7154fc62761d0fcb" providerId="LiveId" clId="{BCAB8FA6-4A55-400C-8B6A-54798C100A52}" dt="2026-04-14T02:56:39.222" v="966" actId="1076"/>
          <ac:spMkLst>
            <pc:docMk/>
            <pc:sldMk cId="3703214131" sldId="275"/>
            <ac:spMk id="12" creationId="{86E6DB3B-9DF3-DF4E-9B53-5D0D232BBAD8}"/>
          </ac:spMkLst>
        </pc:spChg>
      </pc:sldChg>
      <pc:sldChg chg="modSp mod">
        <pc:chgData name="Ronny Pérez" userId="7154fc62761d0fcb" providerId="LiveId" clId="{BCAB8FA6-4A55-400C-8B6A-54798C100A52}" dt="2026-04-14T02:58:47.025" v="994" actId="1076"/>
        <pc:sldMkLst>
          <pc:docMk/>
          <pc:sldMk cId="3169619465" sldId="276"/>
        </pc:sldMkLst>
        <pc:spChg chg="mod">
          <ac:chgData name="Ronny Pérez" userId="7154fc62761d0fcb" providerId="LiveId" clId="{BCAB8FA6-4A55-400C-8B6A-54798C100A52}" dt="2026-04-14T02:58:47.025" v="994" actId="1076"/>
          <ac:spMkLst>
            <pc:docMk/>
            <pc:sldMk cId="3169619465" sldId="276"/>
            <ac:spMk id="2" creationId="{DFE5F21E-0FF4-897D-2230-543DAEB0A738}"/>
          </ac:spMkLst>
        </pc:spChg>
        <pc:picChg chg="mod">
          <ac:chgData name="Ronny Pérez" userId="7154fc62761d0fcb" providerId="LiveId" clId="{BCAB8FA6-4A55-400C-8B6A-54798C100A52}" dt="2026-04-14T01:45:00.907" v="575" actId="962"/>
          <ac:picMkLst>
            <pc:docMk/>
            <pc:sldMk cId="3169619465" sldId="276"/>
            <ac:picMk id="14" creationId="{189F954D-2991-8E45-941D-823F3CA6D839}"/>
          </ac:picMkLst>
        </pc:picChg>
      </pc:sldChg>
      <pc:sldChg chg="modSp mod modNotesTx">
        <pc:chgData name="Ronny Pérez" userId="7154fc62761d0fcb" providerId="LiveId" clId="{BCAB8FA6-4A55-400C-8B6A-54798C100A52}" dt="2026-04-14T03:03:05.597" v="1028" actId="14100"/>
        <pc:sldMkLst>
          <pc:docMk/>
          <pc:sldMk cId="2073086955" sldId="367"/>
        </pc:sldMkLst>
        <pc:spChg chg="mod">
          <ac:chgData name="Ronny Pérez" userId="7154fc62761d0fcb" providerId="LiveId" clId="{BCAB8FA6-4A55-400C-8B6A-54798C100A52}" dt="2026-04-14T03:03:05.597" v="1028" actId="14100"/>
          <ac:spMkLst>
            <pc:docMk/>
            <pc:sldMk cId="2073086955" sldId="367"/>
            <ac:spMk id="9" creationId="{D4F08346-7133-833C-EA6F-E29A5EA6DCA7}"/>
          </ac:spMkLst>
        </pc:spChg>
      </pc:sldChg>
      <pc:sldChg chg="modSp mod modNotesTx">
        <pc:chgData name="Ronny Pérez" userId="7154fc62761d0fcb" providerId="LiveId" clId="{BCAB8FA6-4A55-400C-8B6A-54798C100A52}" dt="2026-04-14T02:44:53.790" v="840" actId="20577"/>
        <pc:sldMkLst>
          <pc:docMk/>
          <pc:sldMk cId="276133556" sldId="368"/>
        </pc:sldMkLst>
        <pc:picChg chg="mod">
          <ac:chgData name="Ronny Pérez" userId="7154fc62761d0fcb" providerId="LiveId" clId="{BCAB8FA6-4A55-400C-8B6A-54798C100A52}" dt="2026-04-14T01:49:18.739" v="593" actId="962"/>
          <ac:picMkLst>
            <pc:docMk/>
            <pc:sldMk cId="276133556" sldId="368"/>
            <ac:picMk id="3" creationId="{071EA81B-25C0-2D45-80B5-4C87DBDED07D}"/>
          </ac:picMkLst>
        </pc:picChg>
        <pc:picChg chg="mod">
          <ac:chgData name="Ronny Pérez" userId="7154fc62761d0fcb" providerId="LiveId" clId="{BCAB8FA6-4A55-400C-8B6A-54798C100A52}" dt="2026-04-14T01:49:41.917" v="607" actId="962"/>
          <ac:picMkLst>
            <pc:docMk/>
            <pc:sldMk cId="276133556" sldId="368"/>
            <ac:picMk id="5" creationId="{9916D1A2-F54F-A44F-84F6-A57A7AA817E1}"/>
          </ac:picMkLst>
        </pc:picChg>
      </pc:sldChg>
      <pc:sldChg chg="modSp mod">
        <pc:chgData name="Ronny Pérez" userId="7154fc62761d0fcb" providerId="LiveId" clId="{BCAB8FA6-4A55-400C-8B6A-54798C100A52}" dt="2026-04-14T03:00:08.677" v="1008" actId="1076"/>
        <pc:sldMkLst>
          <pc:docMk/>
          <pc:sldMk cId="3959857938" sldId="372"/>
        </pc:sldMkLst>
        <pc:spChg chg="mod">
          <ac:chgData name="Ronny Pérez" userId="7154fc62761d0fcb" providerId="LiveId" clId="{BCAB8FA6-4A55-400C-8B6A-54798C100A52}" dt="2026-04-14T03:00:08.677" v="1008" actId="1076"/>
          <ac:spMkLst>
            <pc:docMk/>
            <pc:sldMk cId="3959857938" sldId="372"/>
            <ac:spMk id="6" creationId="{94E6CBE2-4B30-28FD-0EAA-FFBE3859A652}"/>
          </ac:spMkLst>
        </pc:spChg>
        <pc:picChg chg="mod">
          <ac:chgData name="Ronny Pérez" userId="7154fc62761d0fcb" providerId="LiveId" clId="{BCAB8FA6-4A55-400C-8B6A-54798C100A52}" dt="2026-04-14T01:48:21.857" v="589" actId="962"/>
          <ac:picMkLst>
            <pc:docMk/>
            <pc:sldMk cId="3959857938" sldId="372"/>
            <ac:picMk id="3" creationId="{8BAD92D6-C492-124D-A0D0-6F3B46E544A4}"/>
          </ac:picMkLst>
        </pc:picChg>
        <pc:picChg chg="mod">
          <ac:chgData name="Ronny Pérez" userId="7154fc62761d0fcb" providerId="LiveId" clId="{BCAB8FA6-4A55-400C-8B6A-54798C100A52}" dt="2026-04-14T01:48:50.847" v="591" actId="962"/>
          <ac:picMkLst>
            <pc:docMk/>
            <pc:sldMk cId="3959857938" sldId="372"/>
            <ac:picMk id="5" creationId="{4874BB14-A1B3-0D43-BA01-AB9B154CAAAB}"/>
          </ac:picMkLst>
        </pc:picChg>
      </pc:sldChg>
      <pc:sldChg chg="modSp mod modNotesTx">
        <pc:chgData name="Ronny Pérez" userId="7154fc62761d0fcb" providerId="LiveId" clId="{BCAB8FA6-4A55-400C-8B6A-54798C100A52}" dt="2026-04-14T02:55:03.732" v="953" actId="1076"/>
        <pc:sldMkLst>
          <pc:docMk/>
          <pc:sldMk cId="3600020313" sldId="373"/>
        </pc:sldMkLst>
        <pc:spChg chg="mod">
          <ac:chgData name="Ronny Pérez" userId="7154fc62761d0fcb" providerId="LiveId" clId="{BCAB8FA6-4A55-400C-8B6A-54798C100A52}" dt="2026-04-14T02:55:03.732" v="953" actId="1076"/>
          <ac:spMkLst>
            <pc:docMk/>
            <pc:sldMk cId="3600020313" sldId="373"/>
            <ac:spMk id="5" creationId="{75B2EEC5-BEAA-5D8B-F0B2-C410BE283D71}"/>
          </ac:spMkLst>
        </pc:spChg>
        <pc:picChg chg="mod">
          <ac:chgData name="Ronny Pérez" userId="7154fc62761d0fcb" providerId="LiveId" clId="{BCAB8FA6-4A55-400C-8B6A-54798C100A52}" dt="2026-04-14T01:36:46.225" v="160" actId="962"/>
          <ac:picMkLst>
            <pc:docMk/>
            <pc:sldMk cId="3600020313" sldId="373"/>
            <ac:picMk id="2" creationId="{4F18A4AB-DC15-A167-1F71-0974A4D0A9F4}"/>
          </ac:picMkLst>
        </pc:picChg>
        <pc:picChg chg="mod">
          <ac:chgData name="Ronny Pérez" userId="7154fc62761d0fcb" providerId="LiveId" clId="{BCAB8FA6-4A55-400C-8B6A-54798C100A52}" dt="2026-04-14T00:18:04.565" v="96" actId="962"/>
          <ac:picMkLst>
            <pc:docMk/>
            <pc:sldMk cId="3600020313" sldId="373"/>
            <ac:picMk id="3" creationId="{F9A95F7D-A4DE-9982-D45B-3934013F4825}"/>
          </ac:picMkLst>
        </pc:picChg>
      </pc:sldChg>
      <pc:sldChg chg="modSp mod modNotesTx">
        <pc:chgData name="Ronny Pérez" userId="7154fc62761d0fcb" providerId="LiveId" clId="{BCAB8FA6-4A55-400C-8B6A-54798C100A52}" dt="2026-04-14T02:57:21.868" v="976" actId="14100"/>
        <pc:sldMkLst>
          <pc:docMk/>
          <pc:sldMk cId="2175503213" sldId="375"/>
        </pc:sldMkLst>
        <pc:spChg chg="mod">
          <ac:chgData name="Ronny Pérez" userId="7154fc62761d0fcb" providerId="LiveId" clId="{BCAB8FA6-4A55-400C-8B6A-54798C100A52}" dt="2026-04-14T02:57:21.868" v="976" actId="14100"/>
          <ac:spMkLst>
            <pc:docMk/>
            <pc:sldMk cId="2175503213" sldId="375"/>
            <ac:spMk id="4" creationId="{48C99839-B6F7-DE78-EC91-2F5E7BF9E722}"/>
          </ac:spMkLst>
        </pc:spChg>
      </pc:sldChg>
      <pc:sldChg chg="modSp mod modNotesTx">
        <pc:chgData name="Ronny Pérez" userId="7154fc62761d0fcb" providerId="LiveId" clId="{BCAB8FA6-4A55-400C-8B6A-54798C100A52}" dt="2026-04-14T02:57:30.060" v="977" actId="1076"/>
        <pc:sldMkLst>
          <pc:docMk/>
          <pc:sldMk cId="3691125426" sldId="378"/>
        </pc:sldMkLst>
        <pc:spChg chg="mod">
          <ac:chgData name="Ronny Pérez" userId="7154fc62761d0fcb" providerId="LiveId" clId="{BCAB8FA6-4A55-400C-8B6A-54798C100A52}" dt="2026-04-14T02:57:30.060" v="977" actId="1076"/>
          <ac:spMkLst>
            <pc:docMk/>
            <pc:sldMk cId="3691125426" sldId="378"/>
            <ac:spMk id="3" creationId="{B691E03B-48B4-8BF5-7397-2134512AFADE}"/>
          </ac:spMkLst>
        </pc:spChg>
        <pc:picChg chg="mod">
          <ac:chgData name="Ronny Pérez" userId="7154fc62761d0fcb" providerId="LiveId" clId="{BCAB8FA6-4A55-400C-8B6A-54798C100A52}" dt="2026-04-14T01:38:47.050" v="191" actId="962"/>
          <ac:picMkLst>
            <pc:docMk/>
            <pc:sldMk cId="3691125426" sldId="378"/>
            <ac:picMk id="4" creationId="{4FEF5B27-C04D-BC4A-BDAB-81CC73F66663}"/>
          </ac:picMkLst>
        </pc:picChg>
        <pc:picChg chg="mod">
          <ac:chgData name="Ronny Pérez" userId="7154fc62761d0fcb" providerId="LiveId" clId="{BCAB8FA6-4A55-400C-8B6A-54798C100A52}" dt="2026-04-14T01:38:37.037" v="189" actId="962"/>
          <ac:picMkLst>
            <pc:docMk/>
            <pc:sldMk cId="3691125426" sldId="378"/>
            <ac:picMk id="6" creationId="{F63670AB-3CA2-8845-B1F4-75B15ED08C3C}"/>
          </ac:picMkLst>
        </pc:picChg>
        <pc:picChg chg="mod">
          <ac:chgData name="Ronny Pérez" userId="7154fc62761d0fcb" providerId="LiveId" clId="{BCAB8FA6-4A55-400C-8B6A-54798C100A52}" dt="2026-04-14T01:38:07.986" v="187" actId="27636"/>
          <ac:picMkLst>
            <pc:docMk/>
            <pc:sldMk cId="3691125426" sldId="378"/>
            <ac:picMk id="2050" creationId="{92ACB847-461A-4E89-B4C3-444F893C885B}"/>
          </ac:picMkLst>
        </pc:picChg>
      </pc:sldChg>
      <pc:sldChg chg="modSp mod">
        <pc:chgData name="Ronny Pérez" userId="7154fc62761d0fcb" providerId="LiveId" clId="{BCAB8FA6-4A55-400C-8B6A-54798C100A52}" dt="2026-04-14T03:00:58.032" v="1016" actId="1076"/>
        <pc:sldMkLst>
          <pc:docMk/>
          <pc:sldMk cId="1253236646" sldId="380"/>
        </pc:sldMkLst>
        <pc:spChg chg="mod">
          <ac:chgData name="Ronny Pérez" userId="7154fc62761d0fcb" providerId="LiveId" clId="{BCAB8FA6-4A55-400C-8B6A-54798C100A52}" dt="2026-04-14T03:00:58.032" v="1016" actId="1076"/>
          <ac:spMkLst>
            <pc:docMk/>
            <pc:sldMk cId="1253236646" sldId="380"/>
            <ac:spMk id="6" creationId="{87746037-4CAC-AC47-DC6F-C7999E6CB2B2}"/>
          </ac:spMkLst>
        </pc:spChg>
        <pc:picChg chg="mod">
          <ac:chgData name="Ronny Pérez" userId="7154fc62761d0fcb" providerId="LiveId" clId="{BCAB8FA6-4A55-400C-8B6A-54798C100A52}" dt="2026-04-14T01:52:22.214" v="763" actId="962"/>
          <ac:picMkLst>
            <pc:docMk/>
            <pc:sldMk cId="1253236646" sldId="380"/>
            <ac:picMk id="3" creationId="{00000000-0000-0000-0000-000000000000}"/>
          </ac:picMkLst>
        </pc:picChg>
      </pc:sldChg>
      <pc:sldChg chg="modSp mod modNotesTx">
        <pc:chgData name="Ronny Pérez" userId="7154fc62761d0fcb" providerId="LiveId" clId="{BCAB8FA6-4A55-400C-8B6A-54798C100A52}" dt="2026-04-14T03:01:19.179" v="1019" actId="1076"/>
        <pc:sldMkLst>
          <pc:docMk/>
          <pc:sldMk cId="3424866125" sldId="381"/>
        </pc:sldMkLst>
        <pc:spChg chg="mod">
          <ac:chgData name="Ronny Pérez" userId="7154fc62761d0fcb" providerId="LiveId" clId="{BCAB8FA6-4A55-400C-8B6A-54798C100A52}" dt="2026-04-14T03:01:19.179" v="1019" actId="1076"/>
          <ac:spMkLst>
            <pc:docMk/>
            <pc:sldMk cId="3424866125" sldId="381"/>
            <ac:spMk id="4" creationId="{D9A27B8D-F0A0-73C7-DAE6-1C03194392E8}"/>
          </ac:spMkLst>
        </pc:spChg>
        <pc:spChg chg="mod">
          <ac:chgData name="Ronny Pérez" userId="7154fc62761d0fcb" providerId="LiveId" clId="{BCAB8FA6-4A55-400C-8B6A-54798C100A52}" dt="2026-04-14T03:01:09.046" v="1017" actId="14100"/>
          <ac:spMkLst>
            <pc:docMk/>
            <pc:sldMk cId="3424866125" sldId="381"/>
            <ac:spMk id="12" creationId="{6039DDD5-47A9-9E44-8ADB-3C73137CDAD6}"/>
          </ac:spMkLst>
        </pc:spChg>
        <pc:picChg chg="mod">
          <ac:chgData name="Ronny Pérez" userId="7154fc62761d0fcb" providerId="LiveId" clId="{BCAB8FA6-4A55-400C-8B6A-54798C100A52}" dt="2026-04-14T01:52:43.934" v="765" actId="962"/>
          <ac:picMkLst>
            <pc:docMk/>
            <pc:sldMk cId="3424866125" sldId="381"/>
            <ac:picMk id="8" creationId="{32241BAF-F51B-3549-AA77-E8FAE3D16F9C}"/>
          </ac:picMkLst>
        </pc:picChg>
      </pc:sldChg>
      <pc:sldChg chg="modSp mod modNotes modNotesTx">
        <pc:chgData name="Ronny Pérez" userId="7154fc62761d0fcb" providerId="LiveId" clId="{BCAB8FA6-4A55-400C-8B6A-54798C100A52}" dt="2026-04-15T13:30:28.789" v="1050" actId="313"/>
        <pc:sldMkLst>
          <pc:docMk/>
          <pc:sldMk cId="887867756" sldId="383"/>
        </pc:sldMkLst>
        <pc:spChg chg="mod">
          <ac:chgData name="Ronny Pérez" userId="7154fc62761d0fcb" providerId="LiveId" clId="{BCAB8FA6-4A55-400C-8B6A-54798C100A52}" dt="2026-04-15T13:30:28.789" v="1050" actId="313"/>
          <ac:spMkLst>
            <pc:docMk/>
            <pc:sldMk cId="887867756" sldId="383"/>
            <ac:spMk id="3" creationId="{E7291AB4-B634-693C-960B-E6FAD258582E}"/>
          </ac:spMkLst>
        </pc:spChg>
      </pc:sldChg>
      <pc:sldChg chg="modSp mod modNotes modNotesTx">
        <pc:chgData name="Ronny Pérez" userId="7154fc62761d0fcb" providerId="LiveId" clId="{BCAB8FA6-4A55-400C-8B6A-54798C100A52}" dt="2026-04-15T13:30:25.472" v="1049" actId="313"/>
        <pc:sldMkLst>
          <pc:docMk/>
          <pc:sldMk cId="3537867613" sldId="385"/>
        </pc:sldMkLst>
        <pc:spChg chg="mod">
          <ac:chgData name="Ronny Pérez" userId="7154fc62761d0fcb" providerId="LiveId" clId="{BCAB8FA6-4A55-400C-8B6A-54798C100A52}" dt="2026-04-15T13:30:23.145" v="1048" actId="313"/>
          <ac:spMkLst>
            <pc:docMk/>
            <pc:sldMk cId="3537867613" sldId="385"/>
            <ac:spMk id="9" creationId="{A89F2C42-E92B-64F1-9DB5-F0AEE63AAA49}"/>
          </ac:spMkLst>
        </pc:spChg>
      </pc:sldChg>
      <pc:sldChg chg="modSp mod modNotesTx">
        <pc:chgData name="Ronny Pérez" userId="7154fc62761d0fcb" providerId="LiveId" clId="{BCAB8FA6-4A55-400C-8B6A-54798C100A52}" dt="2026-04-15T13:33:21.913" v="1051" actId="1076"/>
        <pc:sldMkLst>
          <pc:docMk/>
          <pc:sldMk cId="1124467829" sldId="394"/>
        </pc:sldMkLst>
        <pc:spChg chg="mod">
          <ac:chgData name="Ronny Pérez" userId="7154fc62761d0fcb" providerId="LiveId" clId="{BCAB8FA6-4A55-400C-8B6A-54798C100A52}" dt="2026-04-14T03:02:39.242" v="1025" actId="14100"/>
          <ac:spMkLst>
            <pc:docMk/>
            <pc:sldMk cId="1124467829" sldId="394"/>
            <ac:spMk id="2" creationId="{43FD0BDB-F176-DCB4-A0C4-FE910668CF4E}"/>
          </ac:spMkLst>
        </pc:spChg>
        <pc:spChg chg="mod">
          <ac:chgData name="Ronny Pérez" userId="7154fc62761d0fcb" providerId="LiveId" clId="{BCAB8FA6-4A55-400C-8B6A-54798C100A52}" dt="2026-04-15T02:29:47.654" v="1043" actId="1076"/>
          <ac:spMkLst>
            <pc:docMk/>
            <pc:sldMk cId="1124467829" sldId="394"/>
            <ac:spMk id="9" creationId="{8F66CE4E-92A3-B22B-CAB0-4C93941AF535}"/>
          </ac:spMkLst>
        </pc:spChg>
        <pc:spChg chg="mod">
          <ac:chgData name="Ronny Pérez" userId="7154fc62761d0fcb" providerId="LiveId" clId="{BCAB8FA6-4A55-400C-8B6A-54798C100A52}" dt="2026-04-15T13:33:21.913" v="1051" actId="1076"/>
          <ac:spMkLst>
            <pc:docMk/>
            <pc:sldMk cId="1124467829" sldId="394"/>
            <ac:spMk id="10" creationId="{F10BC9F3-FDBF-B067-D240-26A4C9D71449}"/>
          </ac:spMkLst>
        </pc:spChg>
      </pc:sldChg>
      <pc:sldChg chg="modSp mod modNotesTx">
        <pc:chgData name="Ronny Pérez" userId="7154fc62761d0fcb" providerId="LiveId" clId="{BCAB8FA6-4A55-400C-8B6A-54798C100A52}" dt="2026-04-14T02:59:26.465" v="1002" actId="1076"/>
        <pc:sldMkLst>
          <pc:docMk/>
          <pc:sldMk cId="684676511" sldId="543"/>
        </pc:sldMkLst>
        <pc:spChg chg="mod">
          <ac:chgData name="Ronny Pérez" userId="7154fc62761d0fcb" providerId="LiveId" clId="{BCAB8FA6-4A55-400C-8B6A-54798C100A52}" dt="2026-04-14T02:59:26.465" v="1002" actId="1076"/>
          <ac:spMkLst>
            <pc:docMk/>
            <pc:sldMk cId="684676511" sldId="543"/>
            <ac:spMk id="10" creationId="{4C503933-B961-E08D-8288-1A6774C4B996}"/>
          </ac:spMkLst>
        </pc:spChg>
      </pc:sldChg>
      <pc:sldChg chg="modSp mod">
        <pc:chgData name="Ronny Pérez" userId="7154fc62761d0fcb" providerId="LiveId" clId="{BCAB8FA6-4A55-400C-8B6A-54798C100A52}" dt="2026-04-15T01:45:51.343" v="1040" actId="1076"/>
        <pc:sldMkLst>
          <pc:docMk/>
          <pc:sldMk cId="2058927924" sldId="598"/>
        </pc:sldMkLst>
        <pc:spChg chg="mod">
          <ac:chgData name="Ronny Pérez" userId="7154fc62761d0fcb" providerId="LiveId" clId="{BCAB8FA6-4A55-400C-8B6A-54798C100A52}" dt="2026-04-15T01:45:51.343" v="1040" actId="1076"/>
          <ac:spMkLst>
            <pc:docMk/>
            <pc:sldMk cId="2058927924" sldId="598"/>
            <ac:spMk id="4" creationId="{00000000-0000-0000-0000-000000000000}"/>
          </ac:spMkLst>
        </pc:spChg>
      </pc:sldChg>
      <pc:sldChg chg="modSp mod">
        <pc:chgData name="Ronny Pérez" userId="7154fc62761d0fcb" providerId="LiveId" clId="{BCAB8FA6-4A55-400C-8B6A-54798C100A52}" dt="2026-04-14T03:00:23.375" v="1010" actId="1076"/>
        <pc:sldMkLst>
          <pc:docMk/>
          <pc:sldMk cId="3171954783" sldId="1138"/>
        </pc:sldMkLst>
        <pc:spChg chg="mod">
          <ac:chgData name="Ronny Pérez" userId="7154fc62761d0fcb" providerId="LiveId" clId="{BCAB8FA6-4A55-400C-8B6A-54798C100A52}" dt="2026-04-14T03:00:23.375" v="1010" actId="1076"/>
          <ac:spMkLst>
            <pc:docMk/>
            <pc:sldMk cId="3171954783" sldId="1138"/>
            <ac:spMk id="111" creationId="{06788217-CF1B-446B-BEA5-F9FD714A13B9}"/>
          </ac:spMkLst>
        </pc:spChg>
        <pc:grpChg chg="mod">
          <ac:chgData name="Ronny Pérez" userId="7154fc62761d0fcb" providerId="LiveId" clId="{BCAB8FA6-4A55-400C-8B6A-54798C100A52}" dt="2026-04-14T01:50:00.479" v="609" actId="962"/>
          <ac:grpSpMkLst>
            <pc:docMk/>
            <pc:sldMk cId="3171954783" sldId="1138"/>
            <ac:grpSpMk id="29" creationId="{F6583825-B7EF-4E8E-BC59-3A53147CCFAE}"/>
          </ac:grpSpMkLst>
        </pc:grpChg>
      </pc:sldChg>
      <pc:sldChg chg="modSp mod modNotesTx">
        <pc:chgData name="Ronny Pérez" userId="7154fc62761d0fcb" providerId="LiveId" clId="{BCAB8FA6-4A55-400C-8B6A-54798C100A52}" dt="2026-04-14T03:00:43.278" v="1015" actId="1076"/>
        <pc:sldMkLst>
          <pc:docMk/>
          <pc:sldMk cId="591672062" sldId="1151"/>
        </pc:sldMkLst>
        <pc:spChg chg="mod">
          <ac:chgData name="Ronny Pérez" userId="7154fc62761d0fcb" providerId="LiveId" clId="{BCAB8FA6-4A55-400C-8B6A-54798C100A52}" dt="2026-04-14T03:00:43.278" v="1015" actId="1076"/>
          <ac:spMkLst>
            <pc:docMk/>
            <pc:sldMk cId="591672062" sldId="1151"/>
            <ac:spMk id="6" creationId="{0125088F-AA24-4D1A-4D63-28A6474C0EA4}"/>
          </ac:spMkLst>
        </pc:spChg>
        <pc:picChg chg="mod">
          <ac:chgData name="Ronny Pérez" userId="7154fc62761d0fcb" providerId="LiveId" clId="{BCAB8FA6-4A55-400C-8B6A-54798C100A52}" dt="2026-04-14T01:50:56.344" v="759" actId="962"/>
          <ac:picMkLst>
            <pc:docMk/>
            <pc:sldMk cId="591672062" sldId="1151"/>
            <ac:picMk id="37" creationId="{8475052C-F661-4518-9DF2-C5807D0F7E25}"/>
          </ac:picMkLst>
        </pc:picChg>
        <pc:picChg chg="mod">
          <ac:chgData name="Ronny Pérez" userId="7154fc62761d0fcb" providerId="LiveId" clId="{BCAB8FA6-4A55-400C-8B6A-54798C100A52}" dt="2026-04-14T01:51:04.583" v="761" actId="962"/>
          <ac:picMkLst>
            <pc:docMk/>
            <pc:sldMk cId="591672062" sldId="1151"/>
            <ac:picMk id="38" creationId="{39207B42-3C42-4CE1-B5CA-6DA31A7BC1D6}"/>
          </ac:picMkLst>
        </pc:picChg>
        <pc:picChg chg="mod">
          <ac:chgData name="Ronny Pérez" userId="7154fc62761d0fcb" providerId="LiveId" clId="{BCAB8FA6-4A55-400C-8B6A-54798C100A52}" dt="2026-04-14T01:50:48.288" v="757" actId="962"/>
          <ac:picMkLst>
            <pc:docMk/>
            <pc:sldMk cId="591672062" sldId="1151"/>
            <ac:picMk id="39" creationId="{89BDCAC6-2189-415E-9329-8A3405F62777}"/>
          </ac:picMkLst>
        </pc:picChg>
        <pc:picChg chg="mod">
          <ac:chgData name="Ronny Pérez" userId="7154fc62761d0fcb" providerId="LiveId" clId="{BCAB8FA6-4A55-400C-8B6A-54798C100A52}" dt="2026-04-14T01:50:45.937" v="755" actId="962"/>
          <ac:picMkLst>
            <pc:docMk/>
            <pc:sldMk cId="591672062" sldId="1151"/>
            <ac:picMk id="42" creationId="{6F78FF00-F57C-43CA-8FEF-4687B6DF91F1}"/>
          </ac:picMkLst>
        </pc:picChg>
        <pc:picChg chg="mod">
          <ac:chgData name="Ronny Pérez" userId="7154fc62761d0fcb" providerId="LiveId" clId="{BCAB8FA6-4A55-400C-8B6A-54798C100A52}" dt="2026-04-14T01:50:33.467" v="697" actId="962"/>
          <ac:picMkLst>
            <pc:docMk/>
            <pc:sldMk cId="591672062" sldId="1151"/>
            <ac:picMk id="43" creationId="{BF6F59D1-AE25-408A-AF9E-96994C608D18}"/>
          </ac:picMkLst>
        </pc:picChg>
        <pc:picChg chg="mod">
          <ac:chgData name="Ronny Pérez" userId="7154fc62761d0fcb" providerId="LiveId" clId="{BCAB8FA6-4A55-400C-8B6A-54798C100A52}" dt="2026-04-14T01:50:41.237" v="753" actId="962"/>
          <ac:picMkLst>
            <pc:docMk/>
            <pc:sldMk cId="591672062" sldId="1151"/>
            <ac:picMk id="44" creationId="{7F81FF6B-8420-44A7-A548-6AA32125F147}"/>
          </ac:picMkLst>
        </pc:picChg>
        <pc:picChg chg="mod">
          <ac:chgData name="Ronny Pérez" userId="7154fc62761d0fcb" providerId="LiveId" clId="{BCAB8FA6-4A55-400C-8B6A-54798C100A52}" dt="2026-04-14T01:50:26.935" v="695" actId="962"/>
          <ac:picMkLst>
            <pc:docMk/>
            <pc:sldMk cId="591672062" sldId="1151"/>
            <ac:picMk id="46" creationId="{92A21095-6F49-4E67-BF8C-5EB3BFC3D718}"/>
          </ac:picMkLst>
        </pc:picChg>
        <pc:picChg chg="mod">
          <ac:chgData name="Ronny Pérez" userId="7154fc62761d0fcb" providerId="LiveId" clId="{BCAB8FA6-4A55-400C-8B6A-54798C100A52}" dt="2026-04-14T01:50:17.444" v="647" actId="962"/>
          <ac:picMkLst>
            <pc:docMk/>
            <pc:sldMk cId="591672062" sldId="1151"/>
            <ac:picMk id="48" creationId="{0F6F9891-664C-472B-BFC6-E284041D7374}"/>
          </ac:picMkLst>
        </pc:picChg>
      </pc:sldChg>
      <pc:sldChg chg="modSp mod">
        <pc:chgData name="Ronny Pérez" userId="7154fc62761d0fcb" providerId="LiveId" clId="{BCAB8FA6-4A55-400C-8B6A-54798C100A52}" dt="2026-04-14T02:55:14.986" v="954" actId="14100"/>
        <pc:sldMkLst>
          <pc:docMk/>
          <pc:sldMk cId="1013452429" sldId="5850"/>
        </pc:sldMkLst>
        <pc:spChg chg="mod">
          <ac:chgData name="Ronny Pérez" userId="7154fc62761d0fcb" providerId="LiveId" clId="{BCAB8FA6-4A55-400C-8B6A-54798C100A52}" dt="2026-04-14T02:55:14.986" v="954" actId="14100"/>
          <ac:spMkLst>
            <pc:docMk/>
            <pc:sldMk cId="1013452429" sldId="5850"/>
            <ac:spMk id="6" creationId="{EEE55076-76C1-CFAC-8A14-C42C91A4AA89}"/>
          </ac:spMkLst>
        </pc:spChg>
        <pc:picChg chg="mod">
          <ac:chgData name="Ronny Pérez" userId="7154fc62761d0fcb" providerId="LiveId" clId="{BCAB8FA6-4A55-400C-8B6A-54798C100A52}" dt="2026-04-14T01:36:57.317" v="168" actId="962"/>
          <ac:picMkLst>
            <pc:docMk/>
            <pc:sldMk cId="1013452429" sldId="5850"/>
            <ac:picMk id="2" creationId="{7ED699AC-C342-B105-965E-2DC58FB515C0}"/>
          </ac:picMkLst>
        </pc:picChg>
        <pc:picChg chg="mod">
          <ac:chgData name="Ronny Pérez" userId="7154fc62761d0fcb" providerId="LiveId" clId="{BCAB8FA6-4A55-400C-8B6A-54798C100A52}" dt="2026-04-14T01:37:02.124" v="176" actId="962"/>
          <ac:picMkLst>
            <pc:docMk/>
            <pc:sldMk cId="1013452429" sldId="5850"/>
            <ac:picMk id="3" creationId="{94AF47E5-34D4-8295-0DCB-F3BD28500C10}"/>
          </ac:picMkLst>
        </pc:picChg>
      </pc:sldChg>
      <pc:sldChg chg="modSp mod modNotesTx">
        <pc:chgData name="Ronny Pérez" userId="7154fc62761d0fcb" providerId="LiveId" clId="{BCAB8FA6-4A55-400C-8B6A-54798C100A52}" dt="2026-04-14T02:57:02.704" v="974" actId="255"/>
        <pc:sldMkLst>
          <pc:docMk/>
          <pc:sldMk cId="1938559838" sldId="5985"/>
        </pc:sldMkLst>
        <pc:spChg chg="mod">
          <ac:chgData name="Ronny Pérez" userId="7154fc62761d0fcb" providerId="LiveId" clId="{BCAB8FA6-4A55-400C-8B6A-54798C100A52}" dt="2026-04-14T02:57:02.704" v="974" actId="255"/>
          <ac:spMkLst>
            <pc:docMk/>
            <pc:sldMk cId="1938559838" sldId="5985"/>
            <ac:spMk id="11" creationId="{DAB3B1B4-800B-FEEB-DE8F-C4D38A57B2EA}"/>
          </ac:spMkLst>
        </pc:spChg>
      </pc:sldChg>
      <pc:sldChg chg="modSp mod modNotesTx">
        <pc:chgData name="Ronny Pérez" userId="7154fc62761d0fcb" providerId="LiveId" clId="{BCAB8FA6-4A55-400C-8B6A-54798C100A52}" dt="2026-04-14T02:59:57.275" v="1007" actId="1076"/>
        <pc:sldMkLst>
          <pc:docMk/>
          <pc:sldMk cId="2687694624" sldId="5988"/>
        </pc:sldMkLst>
        <pc:spChg chg="mod">
          <ac:chgData name="Ronny Pérez" userId="7154fc62761d0fcb" providerId="LiveId" clId="{BCAB8FA6-4A55-400C-8B6A-54798C100A52}" dt="2026-04-14T02:59:57.275" v="1007" actId="1076"/>
          <ac:spMkLst>
            <pc:docMk/>
            <pc:sldMk cId="2687694624" sldId="5988"/>
            <ac:spMk id="2" creationId="{E6F16C69-8472-089F-0A12-8152DA3EC7FA}"/>
          </ac:spMkLst>
        </pc:spChg>
        <pc:spChg chg="mod">
          <ac:chgData name="Ronny Pérez" userId="7154fc62761d0fcb" providerId="LiveId" clId="{BCAB8FA6-4A55-400C-8B6A-54798C100A52}" dt="2026-04-14T02:59:49.586" v="1005" actId="1076"/>
          <ac:spMkLst>
            <pc:docMk/>
            <pc:sldMk cId="2687694624" sldId="5988"/>
            <ac:spMk id="3" creationId="{1E638463-CC18-BAA8-6410-511D40F16F09}"/>
          </ac:spMkLst>
        </pc:spChg>
        <pc:picChg chg="mod">
          <ac:chgData name="Ronny Pérez" userId="7154fc62761d0fcb" providerId="LiveId" clId="{BCAB8FA6-4A55-400C-8B6A-54798C100A52}" dt="2026-04-14T01:46:58.400" v="579" actId="962"/>
          <ac:picMkLst>
            <pc:docMk/>
            <pc:sldMk cId="2687694624" sldId="5988"/>
            <ac:picMk id="27" creationId="{E233B0B4-05A4-6E20-BEC5-77E095777DBE}"/>
          </ac:picMkLst>
        </pc:picChg>
        <pc:picChg chg="mod">
          <ac:chgData name="Ronny Pérez" userId="7154fc62761d0fcb" providerId="LiveId" clId="{BCAB8FA6-4A55-400C-8B6A-54798C100A52}" dt="2026-04-14T01:47:08.553" v="581" actId="962"/>
          <ac:picMkLst>
            <pc:docMk/>
            <pc:sldMk cId="2687694624" sldId="5988"/>
            <ac:picMk id="30" creationId="{C11F8A55-BCC3-2D7E-4AAD-B171852E0438}"/>
          </ac:picMkLst>
        </pc:picChg>
        <pc:picChg chg="mod">
          <ac:chgData name="Ronny Pérez" userId="7154fc62761d0fcb" providerId="LiveId" clId="{BCAB8FA6-4A55-400C-8B6A-54798C100A52}" dt="2026-04-14T01:47:34.527" v="587" actId="962"/>
          <ac:picMkLst>
            <pc:docMk/>
            <pc:sldMk cId="2687694624" sldId="5988"/>
            <ac:picMk id="33" creationId="{C2966D86-B023-B1EB-3F87-8170116915E7}"/>
          </ac:picMkLst>
        </pc:picChg>
        <pc:picChg chg="mod">
          <ac:chgData name="Ronny Pérez" userId="7154fc62761d0fcb" providerId="LiveId" clId="{BCAB8FA6-4A55-400C-8B6A-54798C100A52}" dt="2026-04-14T01:47:25.538" v="585" actId="962"/>
          <ac:picMkLst>
            <pc:docMk/>
            <pc:sldMk cId="2687694624" sldId="5988"/>
            <ac:picMk id="39" creationId="{9BD0299A-0464-FB3C-8F15-B75A77650FE0}"/>
          </ac:picMkLst>
        </pc:picChg>
        <pc:picChg chg="mod">
          <ac:chgData name="Ronny Pérez" userId="7154fc62761d0fcb" providerId="LiveId" clId="{BCAB8FA6-4A55-400C-8B6A-54798C100A52}" dt="2026-04-14T01:47:17.727" v="583" actId="962"/>
          <ac:picMkLst>
            <pc:docMk/>
            <pc:sldMk cId="2687694624" sldId="5988"/>
            <ac:picMk id="45" creationId="{DCEAAAFD-77CC-D845-0F4D-E92FECDE65D8}"/>
          </ac:picMkLst>
        </pc:picChg>
      </pc:sldChg>
      <pc:sldChg chg="modSp mod modNotesTx">
        <pc:chgData name="Ronny Pérez" userId="7154fc62761d0fcb" providerId="LiveId" clId="{BCAB8FA6-4A55-400C-8B6A-54798C100A52}" dt="2026-04-14T03:03:48.194" v="1034" actId="1076"/>
        <pc:sldMkLst>
          <pc:docMk/>
          <pc:sldMk cId="2463063350" sldId="6012"/>
        </pc:sldMkLst>
        <pc:spChg chg="mod">
          <ac:chgData name="Ronny Pérez" userId="7154fc62761d0fcb" providerId="LiveId" clId="{BCAB8FA6-4A55-400C-8B6A-54798C100A52}" dt="2026-04-14T03:03:29.832" v="1030" actId="1076"/>
          <ac:spMkLst>
            <pc:docMk/>
            <pc:sldMk cId="2463063350" sldId="6012"/>
            <ac:spMk id="3" creationId="{60541AFC-6EA9-CE54-FF90-C9D57071B595}"/>
          </ac:spMkLst>
        </pc:spChg>
        <pc:spChg chg="mod">
          <ac:chgData name="Ronny Pérez" userId="7154fc62761d0fcb" providerId="LiveId" clId="{BCAB8FA6-4A55-400C-8B6A-54798C100A52}" dt="2026-04-14T03:03:36.460" v="1031" actId="255"/>
          <ac:spMkLst>
            <pc:docMk/>
            <pc:sldMk cId="2463063350" sldId="6012"/>
            <ac:spMk id="4" creationId="{8DC5A647-057E-68EA-D9C4-D7C190A4D755}"/>
          </ac:spMkLst>
        </pc:spChg>
        <pc:spChg chg="mod">
          <ac:chgData name="Ronny Pérez" userId="7154fc62761d0fcb" providerId="LiveId" clId="{BCAB8FA6-4A55-400C-8B6A-54798C100A52}" dt="2026-04-14T03:03:48.194" v="1034" actId="1076"/>
          <ac:spMkLst>
            <pc:docMk/>
            <pc:sldMk cId="2463063350" sldId="6012"/>
            <ac:spMk id="5" creationId="{1D5B9599-1E09-D229-85E3-66D47288F91E}"/>
          </ac:spMkLst>
        </pc:spChg>
      </pc:sldChg>
      <pc:sldChg chg="modSp mod modNotesTx">
        <pc:chgData name="Ronny Pérez" userId="7154fc62761d0fcb" providerId="LiveId" clId="{BCAB8FA6-4A55-400C-8B6A-54798C100A52}" dt="2026-04-14T02:56:29.962" v="965" actId="1076"/>
        <pc:sldMkLst>
          <pc:docMk/>
          <pc:sldMk cId="1413260133" sldId="6013"/>
        </pc:sldMkLst>
        <pc:spChg chg="mod">
          <ac:chgData name="Ronny Pérez" userId="7154fc62761d0fcb" providerId="LiveId" clId="{BCAB8FA6-4A55-400C-8B6A-54798C100A52}" dt="2026-04-14T02:56:23.421" v="964"/>
          <ac:spMkLst>
            <pc:docMk/>
            <pc:sldMk cId="1413260133" sldId="6013"/>
            <ac:spMk id="3" creationId="{7EB22A1D-03DC-0448-6507-680DAE73D056}"/>
          </ac:spMkLst>
        </pc:spChg>
        <pc:spChg chg="mod">
          <ac:chgData name="Ronny Pérez" userId="7154fc62761d0fcb" providerId="LiveId" clId="{BCAB8FA6-4A55-400C-8B6A-54798C100A52}" dt="2026-04-14T02:55:43.544" v="958" actId="1076"/>
          <ac:spMkLst>
            <pc:docMk/>
            <pc:sldMk cId="1413260133" sldId="6013"/>
            <ac:spMk id="4" creationId="{B6CF78C2-C628-6AF3-4807-5638B036493E}"/>
          </ac:spMkLst>
        </pc:spChg>
        <pc:spChg chg="mod">
          <ac:chgData name="Ronny Pérez" userId="7154fc62761d0fcb" providerId="LiveId" clId="{BCAB8FA6-4A55-400C-8B6A-54798C100A52}" dt="2026-04-14T02:55:36.868" v="957" actId="14100"/>
          <ac:spMkLst>
            <pc:docMk/>
            <pc:sldMk cId="1413260133" sldId="6013"/>
            <ac:spMk id="5" creationId="{8F4E5FF7-699C-F63A-D050-9A6EE92FED32}"/>
          </ac:spMkLst>
        </pc:spChg>
        <pc:spChg chg="mod">
          <ac:chgData name="Ronny Pérez" userId="7154fc62761d0fcb" providerId="LiveId" clId="{BCAB8FA6-4A55-400C-8B6A-54798C100A52}" dt="2026-04-14T02:56:29.962" v="965" actId="1076"/>
          <ac:spMkLst>
            <pc:docMk/>
            <pc:sldMk cId="1413260133" sldId="6013"/>
            <ac:spMk id="14" creationId="{6485EC6B-6A4D-4700-CEFC-0D310ECD613C}"/>
          </ac:spMkLst>
        </pc:spChg>
        <pc:picChg chg="mod">
          <ac:chgData name="Ronny Pérez" userId="7154fc62761d0fcb" providerId="LiveId" clId="{BCAB8FA6-4A55-400C-8B6A-54798C100A52}" dt="2026-04-14T00:15:01.817" v="72" actId="962"/>
          <ac:picMkLst>
            <pc:docMk/>
            <pc:sldMk cId="1413260133" sldId="6013"/>
            <ac:picMk id="13" creationId="{57A41EBC-CAAB-1EBF-457E-7947BA7792E1}"/>
          </ac:picMkLst>
        </pc:picChg>
      </pc:sldChg>
      <pc:sldChg chg="modSp mod modNotesTx">
        <pc:chgData name="Ronny Pérez" userId="7154fc62761d0fcb" providerId="LiveId" clId="{BCAB8FA6-4A55-400C-8B6A-54798C100A52}" dt="2026-04-14T02:57:41.061" v="979" actId="1076"/>
        <pc:sldMkLst>
          <pc:docMk/>
          <pc:sldMk cId="3540038103" sldId="6014"/>
        </pc:sldMkLst>
        <pc:spChg chg="mod">
          <ac:chgData name="Ronny Pérez" userId="7154fc62761d0fcb" providerId="LiveId" clId="{BCAB8FA6-4A55-400C-8B6A-54798C100A52}" dt="2026-04-14T02:57:41.061" v="979" actId="1076"/>
          <ac:spMkLst>
            <pc:docMk/>
            <pc:sldMk cId="3540038103" sldId="6014"/>
            <ac:spMk id="6" creationId="{F14F03D8-852A-45B4-1B26-8533BBC7ECF2}"/>
          </ac:spMkLst>
        </pc:spChg>
        <pc:picChg chg="mod">
          <ac:chgData name="Ronny Pérez" userId="7154fc62761d0fcb" providerId="LiveId" clId="{BCAB8FA6-4A55-400C-8B6A-54798C100A52}" dt="2026-04-14T01:42:02.714" v="245" actId="962"/>
          <ac:picMkLst>
            <pc:docMk/>
            <pc:sldMk cId="3540038103" sldId="6014"/>
            <ac:picMk id="3" creationId="{37B319E5-062C-BFAF-01E3-D98CC2941B5C}"/>
          </ac:picMkLst>
        </pc:picChg>
        <pc:picChg chg="mod">
          <ac:chgData name="Ronny Pérez" userId="7154fc62761d0fcb" providerId="LiveId" clId="{BCAB8FA6-4A55-400C-8B6A-54798C100A52}" dt="2026-04-14T01:40:14.900" v="205" actId="962"/>
          <ac:picMkLst>
            <pc:docMk/>
            <pc:sldMk cId="3540038103" sldId="6014"/>
            <ac:picMk id="5" creationId="{0FF285C9-7CE5-3456-BFD8-29E3BEE589F2}"/>
          </ac:picMkLst>
        </pc:picChg>
      </pc:sldChg>
      <pc:sldChg chg="addSp delSp modSp mod modNotesTx">
        <pc:chgData name="Ronny Pérez" userId="7154fc62761d0fcb" providerId="LiveId" clId="{BCAB8FA6-4A55-400C-8B6A-54798C100A52}" dt="2026-04-15T01:48:22.924" v="1041" actId="20577"/>
        <pc:sldMkLst>
          <pc:docMk/>
          <pc:sldMk cId="2198127766" sldId="6015"/>
        </pc:sldMkLst>
        <pc:spChg chg="del">
          <ac:chgData name="Ronny Pérez" userId="7154fc62761d0fcb" providerId="LiveId" clId="{BCAB8FA6-4A55-400C-8B6A-54798C100A52}" dt="2026-04-14T02:59:06.356" v="996" actId="478"/>
          <ac:spMkLst>
            <pc:docMk/>
            <pc:sldMk cId="2198127766" sldId="6015"/>
            <ac:spMk id="2" creationId="{6FEA9B51-1E01-A22B-8FC4-F2936072E774}"/>
          </ac:spMkLst>
        </pc:spChg>
        <pc:spChg chg="mod">
          <ac:chgData name="Ronny Pérez" userId="7154fc62761d0fcb" providerId="LiveId" clId="{BCAB8FA6-4A55-400C-8B6A-54798C100A52}" dt="2026-04-14T02:59:18.066" v="1001" actId="14100"/>
          <ac:spMkLst>
            <pc:docMk/>
            <pc:sldMk cId="2198127766" sldId="6015"/>
            <ac:spMk id="3" creationId="{D00ABB4F-23B0-1DBA-92CC-784D8CAF25FA}"/>
          </ac:spMkLst>
        </pc:spChg>
        <pc:spChg chg="add mod">
          <ac:chgData name="Ronny Pérez" userId="7154fc62761d0fcb" providerId="LiveId" clId="{BCAB8FA6-4A55-400C-8B6A-54798C100A52}" dt="2026-04-14T02:59:02.624" v="995"/>
          <ac:spMkLst>
            <pc:docMk/>
            <pc:sldMk cId="2198127766" sldId="6015"/>
            <ac:spMk id="4" creationId="{DD3B85E7-7E05-FBFC-31DE-C370707CBABF}"/>
          </ac:spMkLst>
        </pc:spChg>
        <pc:spChg chg="mod">
          <ac:chgData name="Ronny Pérez" userId="7154fc62761d0fcb" providerId="LiveId" clId="{BCAB8FA6-4A55-400C-8B6A-54798C100A52}" dt="2026-04-14T02:59:11.324" v="998" actId="20577"/>
          <ac:spMkLst>
            <pc:docMk/>
            <pc:sldMk cId="2198127766" sldId="6015"/>
            <ac:spMk id="9" creationId="{B9DD2B04-49C8-5853-7746-C250759A760A}"/>
          </ac:spMkLst>
        </pc:spChg>
        <pc:spChg chg="mod">
          <ac:chgData name="Ronny Pérez" userId="7154fc62761d0fcb" providerId="LiveId" clId="{BCAB8FA6-4A55-400C-8B6A-54798C100A52}" dt="2026-04-14T02:59:14.714" v="1000" actId="20577"/>
          <ac:spMkLst>
            <pc:docMk/>
            <pc:sldMk cId="2198127766" sldId="6015"/>
            <ac:spMk id="10" creationId="{F312132E-733A-4A73-9D11-9E8BACDE2A33}"/>
          </ac:spMkLst>
        </pc:spChg>
        <pc:picChg chg="mod">
          <ac:chgData name="Ronny Pérez" userId="7154fc62761d0fcb" providerId="LiveId" clId="{BCAB8FA6-4A55-400C-8B6A-54798C100A52}" dt="2026-04-14T01:45:22.458" v="577" actId="962"/>
          <ac:picMkLst>
            <pc:docMk/>
            <pc:sldMk cId="2198127766" sldId="6015"/>
            <ac:picMk id="14" creationId="{E716D4D9-9B93-D3D5-C515-C5FC1973DCB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VSRR_Provisional_Drug_Overdose_!$F$1</c:f>
              <c:strCache>
                <c:ptCount val="1"/>
                <c:pt idx="0">
                  <c:v>Data Value</c:v>
                </c:pt>
              </c:strCache>
            </c:strRef>
          </c:tx>
          <c:spPr>
            <a:solidFill>
              <a:schemeClr val="accent1"/>
            </a:solidFill>
            <a:ln>
              <a:noFill/>
            </a:ln>
            <a:effectLst/>
          </c:spPr>
          <c:invertIfNegative val="0"/>
          <c:dPt>
            <c:idx val="0"/>
            <c:invertIfNegative val="0"/>
            <c:bubble3D val="0"/>
            <c:spPr>
              <a:solidFill>
                <a:srgbClr val="FF0000"/>
              </a:solidFill>
              <a:ln>
                <a:solidFill>
                  <a:schemeClr val="tx1"/>
                </a:solidFill>
              </a:ln>
              <a:effectLst/>
            </c:spPr>
            <c:extLst>
              <c:ext xmlns:c16="http://schemas.microsoft.com/office/drawing/2014/chart" uri="{C3380CC4-5D6E-409C-BE32-E72D297353CC}">
                <c16:uniqueId val="{00000005-17AE-4484-89FB-BB47C783092B}"/>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2-C84D-49AE-B35A-E8C67B157D4E}"/>
              </c:ext>
            </c:extLst>
          </c:dPt>
          <c:dPt>
            <c:idx val="34"/>
            <c:invertIfNegative val="0"/>
            <c:bubble3D val="0"/>
            <c:spPr>
              <a:solidFill>
                <a:srgbClr val="FF0000"/>
              </a:solidFill>
              <a:ln>
                <a:solidFill>
                  <a:schemeClr val="tx1"/>
                </a:solidFill>
              </a:ln>
              <a:effectLst/>
            </c:spPr>
            <c:extLst>
              <c:ext xmlns:c16="http://schemas.microsoft.com/office/drawing/2014/chart" uri="{C3380CC4-5D6E-409C-BE32-E72D297353CC}">
                <c16:uniqueId val="{00000006-17AE-4484-89FB-BB47C783092B}"/>
              </c:ext>
            </c:extLst>
          </c:dPt>
          <c:dPt>
            <c:idx val="41"/>
            <c:invertIfNegative val="0"/>
            <c:bubble3D val="0"/>
            <c:spPr>
              <a:solidFill>
                <a:schemeClr val="accent1"/>
              </a:solidFill>
              <a:ln>
                <a:noFill/>
              </a:ln>
              <a:effectLst/>
            </c:spPr>
            <c:extLst>
              <c:ext xmlns:c16="http://schemas.microsoft.com/office/drawing/2014/chart" uri="{C3380CC4-5D6E-409C-BE32-E72D297353CC}">
                <c16:uniqueId val="{00000001-C84D-49AE-B35A-E8C67B157D4E}"/>
              </c:ext>
            </c:extLst>
          </c:dPt>
          <c:dPt>
            <c:idx val="43"/>
            <c:invertIfNegative val="0"/>
            <c:bubble3D val="0"/>
            <c:spPr>
              <a:solidFill>
                <a:srgbClr val="FF0000"/>
              </a:solidFill>
              <a:ln>
                <a:solidFill>
                  <a:schemeClr val="tx1"/>
                </a:solidFill>
              </a:ln>
              <a:effectLst/>
            </c:spPr>
            <c:extLst>
              <c:ext xmlns:c16="http://schemas.microsoft.com/office/drawing/2014/chart" uri="{C3380CC4-5D6E-409C-BE32-E72D297353CC}">
                <c16:uniqueId val="{00000004-17AE-4484-89FB-BB47C783092B}"/>
              </c:ext>
            </c:extLst>
          </c:dPt>
          <c:cat>
            <c:multiLvlStrRef>
              <c:f>VSRR_Provisional_Drug_Overdose_!$B$2:$E$78123</c:f>
              <c:multiLvlStrCache>
                <c:ptCount val="44"/>
                <c:lvl>
                  <c:pt idx="0">
                    <c:v>January</c:v>
                  </c:pt>
                  <c:pt idx="1">
                    <c:v>April</c:v>
                  </c:pt>
                  <c:pt idx="2">
                    <c:v>July</c:v>
                  </c:pt>
                  <c:pt idx="3">
                    <c:v>October</c:v>
                  </c:pt>
                  <c:pt idx="4">
                    <c:v>January</c:v>
                  </c:pt>
                  <c:pt idx="5">
                    <c:v>April</c:v>
                  </c:pt>
                  <c:pt idx="6">
                    <c:v>July</c:v>
                  </c:pt>
                  <c:pt idx="7">
                    <c:v>October</c:v>
                  </c:pt>
                  <c:pt idx="8">
                    <c:v>January</c:v>
                  </c:pt>
                  <c:pt idx="9">
                    <c:v>April</c:v>
                  </c:pt>
                  <c:pt idx="10">
                    <c:v>July</c:v>
                  </c:pt>
                  <c:pt idx="11">
                    <c:v>October</c:v>
                  </c:pt>
                  <c:pt idx="12">
                    <c:v>January</c:v>
                  </c:pt>
                  <c:pt idx="13">
                    <c:v>April</c:v>
                  </c:pt>
                  <c:pt idx="14">
                    <c:v>July</c:v>
                  </c:pt>
                  <c:pt idx="15">
                    <c:v>October</c:v>
                  </c:pt>
                  <c:pt idx="16">
                    <c:v>January</c:v>
                  </c:pt>
                  <c:pt idx="17">
                    <c:v>April</c:v>
                  </c:pt>
                  <c:pt idx="18">
                    <c:v>July</c:v>
                  </c:pt>
                  <c:pt idx="19">
                    <c:v>October</c:v>
                  </c:pt>
                  <c:pt idx="20">
                    <c:v>January</c:v>
                  </c:pt>
                  <c:pt idx="21">
                    <c:v>April</c:v>
                  </c:pt>
                  <c:pt idx="22">
                    <c:v>July</c:v>
                  </c:pt>
                  <c:pt idx="23">
                    <c:v>October</c:v>
                  </c:pt>
                  <c:pt idx="24">
                    <c:v>January</c:v>
                  </c:pt>
                  <c:pt idx="25">
                    <c:v>April</c:v>
                  </c:pt>
                  <c:pt idx="26">
                    <c:v>July</c:v>
                  </c:pt>
                  <c:pt idx="27">
                    <c:v>October</c:v>
                  </c:pt>
                  <c:pt idx="28">
                    <c:v>January</c:v>
                  </c:pt>
                  <c:pt idx="29">
                    <c:v>April</c:v>
                  </c:pt>
                  <c:pt idx="30">
                    <c:v>July</c:v>
                  </c:pt>
                  <c:pt idx="31">
                    <c:v>October</c:v>
                  </c:pt>
                  <c:pt idx="32">
                    <c:v>January</c:v>
                  </c:pt>
                  <c:pt idx="33">
                    <c:v>April</c:v>
                  </c:pt>
                  <c:pt idx="34">
                    <c:v>July</c:v>
                  </c:pt>
                  <c:pt idx="35">
                    <c:v>October</c:v>
                  </c:pt>
                  <c:pt idx="36">
                    <c:v>January</c:v>
                  </c:pt>
                  <c:pt idx="37">
                    <c:v>April</c:v>
                  </c:pt>
                  <c:pt idx="38">
                    <c:v>July</c:v>
                  </c:pt>
                  <c:pt idx="39">
                    <c:v>October</c:v>
                  </c:pt>
                  <c:pt idx="40">
                    <c:v>January</c:v>
                  </c:pt>
                  <c:pt idx="41">
                    <c:v>April</c:v>
                  </c:pt>
                  <c:pt idx="42">
                    <c:v>July</c:v>
                  </c:pt>
                  <c:pt idx="43">
                    <c:v>September</c:v>
                  </c:pt>
                </c:lvl>
                <c:lvl>
                  <c:pt idx="0">
                    <c:v>2015</c:v>
                  </c:pt>
                  <c:pt idx="1">
                    <c:v>2015</c:v>
                  </c:pt>
                  <c:pt idx="2">
                    <c:v>2015</c:v>
                  </c:pt>
                  <c:pt idx="3">
                    <c:v>2015</c:v>
                  </c:pt>
                  <c:pt idx="4">
                    <c:v>2016</c:v>
                  </c:pt>
                  <c:pt idx="5">
                    <c:v>2016</c:v>
                  </c:pt>
                  <c:pt idx="6">
                    <c:v>2016</c:v>
                  </c:pt>
                  <c:pt idx="7">
                    <c:v>2016</c:v>
                  </c:pt>
                  <c:pt idx="8">
                    <c:v>2017</c:v>
                  </c:pt>
                  <c:pt idx="9">
                    <c:v>2017</c:v>
                  </c:pt>
                  <c:pt idx="10">
                    <c:v>2017</c:v>
                  </c:pt>
                  <c:pt idx="11">
                    <c:v>2017</c:v>
                  </c:pt>
                  <c:pt idx="12">
                    <c:v>2018</c:v>
                  </c:pt>
                  <c:pt idx="13">
                    <c:v>2018</c:v>
                  </c:pt>
                  <c:pt idx="14">
                    <c:v>2018</c:v>
                  </c:pt>
                  <c:pt idx="15">
                    <c:v>2018</c:v>
                  </c:pt>
                  <c:pt idx="16">
                    <c:v>2019</c:v>
                  </c:pt>
                  <c:pt idx="17">
                    <c:v>2019</c:v>
                  </c:pt>
                  <c:pt idx="18">
                    <c:v>2019</c:v>
                  </c:pt>
                  <c:pt idx="19">
                    <c:v>2019</c:v>
                  </c:pt>
                  <c:pt idx="20">
                    <c:v>2020</c:v>
                  </c:pt>
                  <c:pt idx="21">
                    <c:v>2020</c:v>
                  </c:pt>
                  <c:pt idx="22">
                    <c:v>2020</c:v>
                  </c:pt>
                  <c:pt idx="23">
                    <c:v>2020</c:v>
                  </c:pt>
                  <c:pt idx="24">
                    <c:v>2021</c:v>
                  </c:pt>
                  <c:pt idx="25">
                    <c:v>2021</c:v>
                  </c:pt>
                  <c:pt idx="26">
                    <c:v>2021</c:v>
                  </c:pt>
                  <c:pt idx="27">
                    <c:v>2021</c:v>
                  </c:pt>
                  <c:pt idx="28">
                    <c:v>2022</c:v>
                  </c:pt>
                  <c:pt idx="29">
                    <c:v>2022</c:v>
                  </c:pt>
                  <c:pt idx="30">
                    <c:v>2022</c:v>
                  </c:pt>
                  <c:pt idx="31">
                    <c:v>2022</c:v>
                  </c:pt>
                  <c:pt idx="32">
                    <c:v>2023</c:v>
                  </c:pt>
                  <c:pt idx="33">
                    <c:v>2023</c:v>
                  </c:pt>
                  <c:pt idx="34">
                    <c:v>2023</c:v>
                  </c:pt>
                  <c:pt idx="35">
                    <c:v>2023</c:v>
                  </c:pt>
                  <c:pt idx="36">
                    <c:v>2024</c:v>
                  </c:pt>
                  <c:pt idx="37">
                    <c:v>2024</c:v>
                  </c:pt>
                  <c:pt idx="38">
                    <c:v>2024</c:v>
                  </c:pt>
                  <c:pt idx="39">
                    <c:v>2024</c:v>
                  </c:pt>
                  <c:pt idx="40">
                    <c:v>2025</c:v>
                  </c:pt>
                  <c:pt idx="41">
                    <c:v>2025</c:v>
                  </c:pt>
                  <c:pt idx="42">
                    <c:v>2025</c:v>
                  </c:pt>
                  <c:pt idx="43">
                    <c:v>2025</c:v>
                  </c:pt>
                </c:lvl>
              </c:multiLvlStrCache>
            </c:multiLvlStrRef>
          </c:cat>
          <c:val>
            <c:numRef>
              <c:f>VSRR_Provisional_Drug_Overdose_!$F$2:$F$78123</c:f>
              <c:numCache>
                <c:formatCode>#,##0</c:formatCode>
                <c:ptCount val="44"/>
                <c:pt idx="0">
                  <c:v>47523</c:v>
                </c:pt>
                <c:pt idx="1">
                  <c:v>48748</c:v>
                </c:pt>
                <c:pt idx="2">
                  <c:v>50301</c:v>
                </c:pt>
                <c:pt idx="3">
                  <c:v>52114</c:v>
                </c:pt>
                <c:pt idx="4">
                  <c:v>52902</c:v>
                </c:pt>
                <c:pt idx="5">
                  <c:v>55763</c:v>
                </c:pt>
                <c:pt idx="6">
                  <c:v>58525</c:v>
                </c:pt>
                <c:pt idx="7">
                  <c:v>61062</c:v>
                </c:pt>
                <c:pt idx="8">
                  <c:v>65571</c:v>
                </c:pt>
                <c:pt idx="9">
                  <c:v>67493</c:v>
                </c:pt>
                <c:pt idx="10">
                  <c:v>69504</c:v>
                </c:pt>
                <c:pt idx="11">
                  <c:v>70690</c:v>
                </c:pt>
                <c:pt idx="12">
                  <c:v>70122</c:v>
                </c:pt>
                <c:pt idx="13">
                  <c:v>69042</c:v>
                </c:pt>
                <c:pt idx="14">
                  <c:v>68728</c:v>
                </c:pt>
                <c:pt idx="15">
                  <c:v>68404</c:v>
                </c:pt>
                <c:pt idx="16">
                  <c:v>67697</c:v>
                </c:pt>
                <c:pt idx="17">
                  <c:v>67736</c:v>
                </c:pt>
                <c:pt idx="18">
                  <c:v>68023</c:v>
                </c:pt>
                <c:pt idx="19">
                  <c:v>69371</c:v>
                </c:pt>
                <c:pt idx="20">
                  <c:v>72124</c:v>
                </c:pt>
                <c:pt idx="21">
                  <c:v>77017</c:v>
                </c:pt>
                <c:pt idx="22">
                  <c:v>85236</c:v>
                </c:pt>
                <c:pt idx="23">
                  <c:v>90093</c:v>
                </c:pt>
                <c:pt idx="24">
                  <c:v>94788</c:v>
                </c:pt>
                <c:pt idx="25">
                  <c:v>99772</c:v>
                </c:pt>
                <c:pt idx="26">
                  <c:v>101477</c:v>
                </c:pt>
                <c:pt idx="27">
                  <c:v>105528</c:v>
                </c:pt>
                <c:pt idx="28">
                  <c:v>107800</c:v>
                </c:pt>
                <c:pt idx="29">
                  <c:v>107785</c:v>
                </c:pt>
                <c:pt idx="30">
                  <c:v>107583</c:v>
                </c:pt>
                <c:pt idx="31">
                  <c:v>107819</c:v>
                </c:pt>
                <c:pt idx="32">
                  <c:v>109745</c:v>
                </c:pt>
                <c:pt idx="33">
                  <c:v>110774</c:v>
                </c:pt>
                <c:pt idx="34">
                  <c:v>111382</c:v>
                </c:pt>
                <c:pt idx="35">
                  <c:v>109703</c:v>
                </c:pt>
                <c:pt idx="36">
                  <c:v>105521</c:v>
                </c:pt>
                <c:pt idx="37">
                  <c:v>100049</c:v>
                </c:pt>
                <c:pt idx="38">
                  <c:v>93190</c:v>
                </c:pt>
                <c:pt idx="39">
                  <c:v>85175</c:v>
                </c:pt>
                <c:pt idx="40">
                  <c:v>79191</c:v>
                </c:pt>
                <c:pt idx="41">
                  <c:v>75180</c:v>
                </c:pt>
                <c:pt idx="42">
                  <c:v>71250</c:v>
                </c:pt>
                <c:pt idx="43">
                  <c:v>68962</c:v>
                </c:pt>
              </c:numCache>
            </c:numRef>
          </c:val>
          <c:extLst>
            <c:ext xmlns:c16="http://schemas.microsoft.com/office/drawing/2014/chart" uri="{C3380CC4-5D6E-409C-BE32-E72D297353CC}">
              <c16:uniqueId val="{00000000-C84D-49AE-B35A-E8C67B157D4E}"/>
            </c:ext>
          </c:extLst>
        </c:ser>
        <c:dLbls>
          <c:showLegendKey val="0"/>
          <c:showVal val="0"/>
          <c:showCatName val="0"/>
          <c:showSerName val="0"/>
          <c:showPercent val="0"/>
          <c:showBubbleSize val="0"/>
        </c:dLbls>
        <c:gapWidth val="219"/>
        <c:overlap val="-27"/>
        <c:axId val="1626322191"/>
        <c:axId val="1626342831"/>
      </c:barChart>
      <c:catAx>
        <c:axId val="1626322191"/>
        <c:scaling>
          <c:orientation val="minMax"/>
        </c:scaling>
        <c:delete val="0"/>
        <c:axPos val="b"/>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6342831"/>
        <c:crosses val="autoZero"/>
        <c:auto val="0"/>
        <c:lblAlgn val="ctr"/>
        <c:lblOffset val="100"/>
        <c:noMultiLvlLbl val="1"/>
      </c:catAx>
      <c:valAx>
        <c:axId val="16263428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63221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13CB28A7-CDAA-4D97-A974-258E2BB83944}" type="datetimeFigureOut">
              <a:rPr lang="en-US" smtClean="0"/>
              <a:t>4/22/2026</a:t>
            </a:fld>
            <a:endParaRPr lang="en-US" dirty="0"/>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AFF8709-DC5E-4D68-BA15-9C30C54F7B61}" type="slidenum">
              <a:rPr lang="en-US" smtClean="0"/>
              <a:t>‹#›</a:t>
            </a:fld>
            <a:endParaRPr lang="en-US" dirty="0"/>
          </a:p>
        </p:txBody>
      </p:sp>
    </p:spTree>
    <p:extLst>
      <p:ext uri="{BB962C8B-B14F-4D97-AF65-F5344CB8AC3E}">
        <p14:creationId xmlns:p14="http://schemas.microsoft.com/office/powerpoint/2010/main" val="2409193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54A1E25-34C1-442D-8048-BEC824B6C841}" type="datetimeFigureOut">
              <a:rPr lang="en-US" smtClean="0"/>
              <a:t>4/22/2026</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3478273-6C31-4210-875F-5930F018A88E}" type="slidenum">
              <a:rPr lang="en-US" smtClean="0"/>
              <a:t>‹#›</a:t>
            </a:fld>
            <a:endParaRPr lang="en-US" dirty="0"/>
          </a:p>
        </p:txBody>
      </p:sp>
    </p:spTree>
    <p:extLst>
      <p:ext uri="{BB962C8B-B14F-4D97-AF65-F5344CB8AC3E}">
        <p14:creationId xmlns:p14="http://schemas.microsoft.com/office/powerpoint/2010/main" val="294980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Localice su página de bienvenida…</a:t>
            </a:r>
          </a:p>
          <a:p>
            <a:r>
              <a:rPr lang="es-MX" dirty="0"/>
              <a:t>Explique qué es la DEA y qué hacemos</a:t>
            </a:r>
          </a:p>
          <a:p>
            <a:r>
              <a:rPr lang="es-MX" dirty="0"/>
              <a:t>Estamos aquí para hablar sobre la amenaza que representan para nuestra comunidad las pastillas falsificadas y el fentanilo.</a:t>
            </a:r>
            <a:endParaRPr lang="en-US" dirty="0"/>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1</a:t>
            </a:fld>
            <a:endParaRPr lang="en-US" dirty="0"/>
          </a:p>
        </p:txBody>
      </p:sp>
    </p:spTree>
    <p:extLst>
      <p:ext uri="{BB962C8B-B14F-4D97-AF65-F5344CB8AC3E}">
        <p14:creationId xmlns:p14="http://schemas.microsoft.com/office/powerpoint/2010/main" val="1087856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75388350f_0_86:notes"/>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noAutofit/>
          </a:bodyPr>
          <a:lstStyle/>
          <a:p>
            <a:endParaRPr lang="en-US" dirty="0"/>
          </a:p>
          <a:p>
            <a:endParaRPr lang="en-US" dirty="0"/>
          </a:p>
          <a:p>
            <a:pPr>
              <a:buSzPts val="1100"/>
            </a:pPr>
            <a:endParaRPr dirty="0"/>
          </a:p>
        </p:txBody>
      </p:sp>
      <p:sp>
        <p:nvSpPr>
          <p:cNvPr id="211" name="Google Shape;211;g1075388350f_0_8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659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solidFill>
                <a:srgbClr val="FF0000"/>
              </a:solidFill>
            </a:endParaRPr>
          </a:p>
          <a:p>
            <a:r>
              <a:rPr lang="en-US" b="1" baseline="0" dirty="0">
                <a:solidFill>
                  <a:srgbClr val="FF0000"/>
                </a:solidFill>
              </a:rPr>
              <a:t>¿Qué tal esta foto?</a:t>
            </a:r>
          </a:p>
        </p:txBody>
      </p:sp>
      <p:sp>
        <p:nvSpPr>
          <p:cNvPr id="4" name="Slide Number Placeholder 3"/>
          <p:cNvSpPr>
            <a:spLocks noGrp="1"/>
          </p:cNvSpPr>
          <p:nvPr>
            <p:ph type="sldNum" sz="quarter" idx="5"/>
          </p:nvPr>
        </p:nvSpPr>
        <p:spPr/>
        <p:txBody>
          <a:bodyPr/>
          <a:lstStyle/>
          <a:p>
            <a:fld id="{B3478273-6C31-4210-875F-5930F018A88E}" type="slidenum">
              <a:rPr lang="en-US" smtClean="0"/>
              <a:t>12</a:t>
            </a:fld>
            <a:endParaRPr lang="en-US" dirty="0"/>
          </a:p>
        </p:txBody>
      </p:sp>
    </p:spTree>
    <p:extLst>
      <p:ext uri="{BB962C8B-B14F-4D97-AF65-F5344CB8AC3E}">
        <p14:creationId xmlns:p14="http://schemas.microsoft.com/office/powerpoint/2010/main" val="750547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17B7E-B621-FA61-E894-AB70D60DB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FFFEA-35E2-F16D-D6E6-2C743F1A3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2350B-C41F-3177-BE47-03465264B7F6}"/>
              </a:ext>
            </a:extLst>
          </p:cNvPr>
          <p:cNvSpPr>
            <a:spLocks noGrp="1"/>
          </p:cNvSpPr>
          <p:nvPr>
            <p:ph type="body" idx="1"/>
          </p:nvPr>
        </p:nvSpPr>
        <p:spPr/>
        <p:txBody>
          <a:bodyPr/>
          <a:lstStyle/>
          <a:p>
            <a:endParaRPr lang="en-US" b="1" baseline="0" dirty="0">
              <a:solidFill>
                <a:srgbClr val="FF0000"/>
              </a:solidFill>
            </a:endParaRPr>
          </a:p>
          <a:p>
            <a:r>
              <a:rPr lang="en-US" b="1" baseline="0" dirty="0">
                <a:solidFill>
                  <a:srgbClr val="FF0000"/>
                </a:solidFill>
              </a:rPr>
              <a:t>Xanax</a:t>
            </a:r>
          </a:p>
          <a:p>
            <a:r>
              <a:rPr lang="en-US" b="1" baseline="0" dirty="0">
                <a:solidFill>
                  <a:srgbClr val="FF0000"/>
                </a:solidFill>
              </a:rPr>
              <a:t>Real – arriba</a:t>
            </a:r>
          </a:p>
          <a:p>
            <a:r>
              <a:rPr lang="en-US" b="1" baseline="0" dirty="0">
                <a:solidFill>
                  <a:srgbClr val="FF0000"/>
                </a:solidFill>
              </a:rPr>
              <a:t>Falsificado – abajo</a:t>
            </a:r>
          </a:p>
          <a:p>
            <a:endParaRPr lang="en-US" dirty="0"/>
          </a:p>
          <a:p>
            <a:r>
              <a:rPr lang="es-MX" dirty="0"/>
              <a:t>La realidad es que las pastillas falsificadas son prácticamente idénticas a los medicamentos recetados legítimos.</a:t>
            </a:r>
          </a:p>
          <a:p>
            <a:endParaRPr lang="en-US" dirty="0"/>
          </a:p>
          <a:p>
            <a:r>
              <a:rPr lang="es-MX" dirty="0"/>
              <a:t>Si no recibió una pastilla de un médico o farmacéutico autorizado, no hay manera de saber si una pastilla es legítima o falsificada.</a:t>
            </a:r>
          </a:p>
          <a:p>
            <a:r>
              <a:rPr lang="es-MX" dirty="0"/>
              <a:t>Incluso esa pastilla que les da un amigo para el dolor de cabeza o de espalda, no hay forma de saber si contiene fentanilo o metanfetamina.</a:t>
            </a:r>
          </a:p>
          <a:p>
            <a:r>
              <a:rPr lang="es-MX" dirty="0"/>
              <a:t>Incluso si alguien les dice que es oxicodona, Vicodin o Adderall, no pueden confiar en esa persona, a menos que se lo haya dicho un farmacéutico.</a:t>
            </a:r>
          </a:p>
          <a:p>
            <a:endParaRPr lang="en-US" dirty="0"/>
          </a:p>
          <a:p>
            <a:r>
              <a:rPr lang="es-MX" dirty="0"/>
              <a:t>Es probable que sea falsa: los narcotraficantes se aprovechan de nuestra dependencia de las pastillas y comercializan ciertos productos como medicamentos legítimos cuando no contienen ninguno de los ingredientes activos de dichos medicamentos.</a:t>
            </a:r>
            <a:endParaRPr lang="en-US" dirty="0"/>
          </a:p>
          <a:p>
            <a:endParaRPr lang="en-US" dirty="0"/>
          </a:p>
        </p:txBody>
      </p:sp>
      <p:sp>
        <p:nvSpPr>
          <p:cNvPr id="4" name="Slide Number Placeholder 3">
            <a:extLst>
              <a:ext uri="{FF2B5EF4-FFF2-40B4-BE49-F238E27FC236}">
                <a16:creationId xmlns:a16="http://schemas.microsoft.com/office/drawing/2014/main" id="{2BD30A26-79C1-FEB1-F75E-25E122AE6E2C}"/>
              </a:ext>
            </a:extLst>
          </p:cNvPr>
          <p:cNvSpPr>
            <a:spLocks noGrp="1"/>
          </p:cNvSpPr>
          <p:nvPr>
            <p:ph type="sldNum" sz="quarter" idx="5"/>
          </p:nvPr>
        </p:nvSpPr>
        <p:spPr/>
        <p:txBody>
          <a:bodyPr/>
          <a:lstStyle/>
          <a:p>
            <a:fld id="{B3478273-6C31-4210-875F-5930F018A88E}" type="slidenum">
              <a:rPr lang="en-US" smtClean="0"/>
              <a:t>13</a:t>
            </a:fld>
            <a:endParaRPr lang="en-US" dirty="0"/>
          </a:p>
        </p:txBody>
      </p:sp>
    </p:spTree>
    <p:extLst>
      <p:ext uri="{BB962C8B-B14F-4D97-AF65-F5344CB8AC3E}">
        <p14:creationId xmlns:p14="http://schemas.microsoft.com/office/powerpoint/2010/main" val="4107679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En los últimos años, la DEA ha rastreado el porcentaje de pastillas falsificadas de fentanilo que contienen una dosis letal. Más recientemente, la DEA determinó que el 29 por ciento de estas pastillas son mortales. Eso ha bajado con respecto a los últimos años, pero sigue siendo increíblemente peligroso.</a:t>
            </a:r>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14</a:t>
            </a:fld>
            <a:endParaRPr lang="en-US" dirty="0"/>
          </a:p>
        </p:txBody>
      </p:sp>
    </p:spTree>
    <p:extLst>
      <p:ext uri="{BB962C8B-B14F-4D97-AF65-F5344CB8AC3E}">
        <p14:creationId xmlns:p14="http://schemas.microsoft.com/office/powerpoint/2010/main" val="2115462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Es posible que hayan visto esta imagen antes; una dosis letal de fentanilo puede caber en la punta de un lápiz.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Si bien el fentanilo aparece con mayor frecuencia en la heroína y en las pastillas falsificadas, también se encuentran fentanilo y sus análogos en la metanfetamina, el MDMA/éxtasis y la cocaína.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52B053-8D3C-4446-8043-6A0D0F5F31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659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MX" baseline="0" dirty="0"/>
              <a:t>El fentanilo de grado médico se fabrica en un laboratorio limpio y controlado, como este, con estrictas regulaciones, y se administra en hospitales o residencias de ancianos bajo estricta supervisión médica.</a:t>
            </a:r>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16</a:t>
            </a:fld>
            <a:endParaRPr lang="en-US" dirty="0"/>
          </a:p>
        </p:txBody>
      </p:sp>
    </p:spTree>
    <p:extLst>
      <p:ext uri="{BB962C8B-B14F-4D97-AF65-F5344CB8AC3E}">
        <p14:creationId xmlns:p14="http://schemas.microsoft.com/office/powerpoint/2010/main" val="3808177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Pero no estamos hablando de fentanilo de grado médico.</a:t>
            </a:r>
          </a:p>
          <a:p>
            <a:r>
              <a:rPr lang="es-MX" dirty="0"/>
              <a:t>Estamos hablando de fentanilo ilícito fabricado en lugares como selvas, almacenes y garajes.</a:t>
            </a:r>
          </a:p>
          <a:p>
            <a:endParaRPr lang="en-US" dirty="0"/>
          </a:p>
          <a:p>
            <a:r>
              <a:rPr lang="es-MX" dirty="0"/>
              <a:t>No hay control de calidad en estas operaciones. Tampoco hay respeto por las vidas humanas. No se sabe cuánto fentanilo terminará en una pastilla.</a:t>
            </a:r>
            <a:r>
              <a:rPr lang="en-US" dirty="0"/>
              <a:t> </a:t>
            </a:r>
          </a:p>
        </p:txBody>
      </p:sp>
      <p:sp>
        <p:nvSpPr>
          <p:cNvPr id="4" name="Slide Number Placeholder 3"/>
          <p:cNvSpPr>
            <a:spLocks noGrp="1"/>
          </p:cNvSpPr>
          <p:nvPr>
            <p:ph type="sldNum" sz="quarter" idx="5"/>
          </p:nvPr>
        </p:nvSpPr>
        <p:spPr/>
        <p:txBody>
          <a:bodyPr/>
          <a:lstStyle/>
          <a:p>
            <a:fld id="{B3478273-6C31-4210-875F-5930F018A88E}" type="slidenum">
              <a:rPr lang="en-US" smtClean="0"/>
              <a:t>17</a:t>
            </a:fld>
            <a:endParaRPr lang="en-US" dirty="0"/>
          </a:p>
        </p:txBody>
      </p:sp>
    </p:spTree>
    <p:extLst>
      <p:ext uri="{BB962C8B-B14F-4D97-AF65-F5344CB8AC3E}">
        <p14:creationId xmlns:p14="http://schemas.microsoft.com/office/powerpoint/2010/main" val="1238996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La DEA está actuando activamente contra los dos cárteles de la droga con sede en México responsables de la mayor parte del tráfico de fentanilo hacia las comunidades estadounidenses.</a:t>
            </a:r>
          </a:p>
          <a:p>
            <a:r>
              <a:rPr lang="es-MX" dirty="0"/>
              <a:t>Se trata de los cárteles de Sinaloa y Jalisco, y su actividad delictiva se extiende por todo Estados Unidos.</a:t>
            </a:r>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18</a:t>
            </a:fld>
            <a:endParaRPr lang="en-US" dirty="0"/>
          </a:p>
        </p:txBody>
      </p:sp>
    </p:spTree>
    <p:extLst>
      <p:ext uri="{BB962C8B-B14F-4D97-AF65-F5344CB8AC3E}">
        <p14:creationId xmlns:p14="http://schemas.microsoft.com/office/powerpoint/2010/main" val="1152180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417" indent="0">
              <a:buNone/>
            </a:pPr>
            <a:r>
              <a:rPr lang="es-MX" dirty="0"/>
              <a:t>Esta es una infografía que muestra la cadena de suministro que sigue el fentanilo ilícito en su camino hacia las ciudades y pueblos estadounidenses. Comienza con precursores químicos procedentes de China que se introducen de contrabando en México.</a:t>
            </a:r>
          </a:p>
          <a:p>
            <a:pPr marL="164417" indent="0">
              <a:buNone/>
            </a:pPr>
            <a:r>
              <a:rPr lang="es-MX" dirty="0"/>
              <a:t>En México, esos químicos se utilizan para fabricar pastillas falsificadas que imitan medicamentos legítimos. Desde allí, las pastillas se introducen de contrabando en comunidades estadounidenses y se distribuyen entre particulares.</a:t>
            </a:r>
          </a:p>
          <a:p>
            <a:pPr marL="164417" indent="0">
              <a:buNone/>
            </a:pPr>
            <a:r>
              <a:rPr lang="es-MX" dirty="0"/>
              <a:t>El último paso consiste en que los beneficios obtenidos con la venta de estos venenos se blanquean y vuelven a los cárteles de la droga y a sus proveedores.</a:t>
            </a:r>
            <a:endParaRPr lang="en-US" dirty="0"/>
          </a:p>
        </p:txBody>
      </p:sp>
    </p:spTree>
    <p:extLst>
      <p:ext uri="{BB962C8B-B14F-4D97-AF65-F5344CB8AC3E}">
        <p14:creationId xmlns:p14="http://schemas.microsoft.com/office/powerpoint/2010/main" val="3238438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MX" dirty="0"/>
              <a:t>Las redes sociales, populares entre estudiantes de secundaria y adultos jóvenes para compartir historias e imágenes, también se han convertido en plataformas populares para las organizaciones de narcotráfico que las utilizan para vender sus drogas ilícitas.</a:t>
            </a:r>
            <a:endParaRPr lang="en-US" dirty="0"/>
          </a:p>
        </p:txBody>
      </p:sp>
      <p:sp>
        <p:nvSpPr>
          <p:cNvPr id="4" name="Slide Number Placeholder 3"/>
          <p:cNvSpPr>
            <a:spLocks noGrp="1"/>
          </p:cNvSpPr>
          <p:nvPr>
            <p:ph type="sldNum" sz="quarter" idx="10"/>
          </p:nvPr>
        </p:nvSpPr>
        <p:spPr/>
        <p:txBody>
          <a:bodyPr/>
          <a:lstStyle/>
          <a:p>
            <a:fld id="{B3478273-6C31-4210-875F-5930F018A88E}" type="slidenum">
              <a:rPr lang="en-US" smtClean="0"/>
              <a:t>20</a:t>
            </a:fld>
            <a:endParaRPr lang="en-US" dirty="0"/>
          </a:p>
        </p:txBody>
      </p:sp>
    </p:spTree>
    <p:extLst>
      <p:ext uri="{BB962C8B-B14F-4D97-AF65-F5344CB8AC3E}">
        <p14:creationId xmlns:p14="http://schemas.microsoft.com/office/powerpoint/2010/main" val="83979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One Pill Can Kill </a:t>
            </a:r>
            <a:r>
              <a:rPr lang="es-MX" dirty="0"/>
              <a:t>(Una pastilla puede matar) es parte de la nueva misión </a:t>
            </a:r>
            <a:r>
              <a:rPr lang="en-US" noProof="0" dirty="0"/>
              <a:t>Fentanyl Free America</a:t>
            </a:r>
            <a:r>
              <a:rPr lang="es-MX" dirty="0"/>
              <a:t> (Estados Unidos libre de fentanilo) de la DEA.</a:t>
            </a:r>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2</a:t>
            </a:fld>
            <a:endParaRPr lang="en-US" dirty="0"/>
          </a:p>
        </p:txBody>
      </p:sp>
    </p:spTree>
    <p:extLst>
      <p:ext uri="{BB962C8B-B14F-4D97-AF65-F5344CB8AC3E}">
        <p14:creationId xmlns:p14="http://schemas.microsoft.com/office/powerpoint/2010/main" val="2440019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Los narcotraficantes y quienes buscan estas drogas utilizan todo un lenguaje de emojis en las redes sociales para comunicarse sobre la compra y venta de estas drogas.</a:t>
            </a:r>
          </a:p>
          <a:p>
            <a:endParaRPr lang="en-US" baseline="0" dirty="0"/>
          </a:p>
          <a:p>
            <a:pPr defTabSz="931774">
              <a:defRPr/>
            </a:pPr>
            <a:r>
              <a:rPr lang="es-MX" dirty="0">
                <a:latin typeface="Arial" panose="020B0604020202020204" pitchFamily="34" charset="0"/>
                <a:ea typeface="Calibri" panose="020F0502020204030204" pitchFamily="34" charset="0"/>
                <a:cs typeface="Arial" panose="020B0604020202020204" pitchFamily="34" charset="0"/>
              </a:rPr>
              <a:t>El monitoreo de mensajes de texto sospechosos en redes sociales o publicaciones en aplicaciones de pago podría dar lugar a una conversación importante y, potencialmente, salvar vidas.</a:t>
            </a:r>
          </a:p>
          <a:p>
            <a:pPr defTabSz="931774">
              <a:defRPr/>
            </a:pPr>
            <a:endParaRPr lang="en-US" dirty="0">
              <a:latin typeface="Arial" panose="020B0604020202020204" pitchFamily="34" charset="0"/>
              <a:cs typeface="Arial" panose="020B0604020202020204" pitchFamily="34" charset="0"/>
            </a:endParaRPr>
          </a:p>
          <a:p>
            <a:pPr defTabSz="931774">
              <a:defRPr/>
            </a:pPr>
            <a:r>
              <a:rPr lang="es-MX" dirty="0"/>
              <a:t>La DEA trabaja con empresas de redes sociales e Internet para proporcionar información que les ayude a comprender mejor cómo operan los narcotraficantes peligrosos en su espacio.</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3478273-6C31-4210-875F-5930F018A88E}" type="slidenum">
              <a:rPr lang="en-US" smtClean="0"/>
              <a:t>21</a:t>
            </a:fld>
            <a:endParaRPr lang="en-US" dirty="0"/>
          </a:p>
        </p:txBody>
      </p:sp>
    </p:spTree>
    <p:extLst>
      <p:ext uri="{BB962C8B-B14F-4D97-AF65-F5344CB8AC3E}">
        <p14:creationId xmlns:p14="http://schemas.microsoft.com/office/powerpoint/2010/main" val="1060024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r>
              <a:rPr lang="es-MX" sz="1400" dirty="0"/>
              <a:t>La DEA ha lanzado la campaña de concientización “</a:t>
            </a:r>
            <a:r>
              <a:rPr lang="en-US" sz="1400" noProof="0" dirty="0"/>
              <a:t>One Pill Can Kill</a:t>
            </a:r>
            <a:r>
              <a:rPr lang="es-MX" sz="1400" dirty="0"/>
              <a:t>” (Una pastilla puede matar). Ayúdennos a difundir la información. </a:t>
            </a:r>
          </a:p>
          <a:p>
            <a:endParaRPr lang="en-US" sz="1400" dirty="0"/>
          </a:p>
          <a:p>
            <a:pPr defTabSz="931774">
              <a:defRPr/>
            </a:pPr>
            <a:r>
              <a:rPr lang="es-MX" sz="1400" dirty="0"/>
              <a:t>Educar al público en general sobre los peligros asociados con las pastillas falsificadas.</a:t>
            </a:r>
          </a:p>
          <a:p>
            <a:pPr defTabSz="931774">
              <a:defRPr/>
            </a:pPr>
            <a:endParaRPr lang="es-MX" sz="1400" dirty="0"/>
          </a:p>
          <a:p>
            <a:pPr defTabSz="931774">
              <a:defRPr/>
            </a:pPr>
            <a:r>
              <a:rPr lang="es-MX" sz="1400" dirty="0"/>
              <a:t>Conectar a las personas con información y recursos relacionados con las pastillas falsificadas, el fentanilo y la metanfetamina en un esfuerzo por reducir las muertes por sobredosis.</a:t>
            </a:r>
          </a:p>
          <a:p>
            <a:pPr defTabSz="931774">
              <a:defRPr/>
            </a:pPr>
            <a:endParaRPr lang="en-US" sz="1400" dirty="0"/>
          </a:p>
          <a:p>
            <a:pPr defTabSz="950969">
              <a:defRPr/>
            </a:pPr>
            <a:r>
              <a:rPr lang="es-MX" sz="1400" dirty="0"/>
              <a:t>Colaborar con las fuerzas del orden locales, estatales y federales, así como con organizaciones de prevención y salud pública, para aumentar la concientización sobre estas pastillas falsificadas, peligrosas y potencialmente mortales.</a:t>
            </a:r>
            <a:endParaRPr lang="en-US" sz="1400" dirty="0"/>
          </a:p>
          <a:p>
            <a:endParaRPr lang="en-US" sz="1400" dirty="0"/>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22</a:t>
            </a:fld>
            <a:endParaRPr lang="en-US" dirty="0"/>
          </a:p>
        </p:txBody>
      </p:sp>
    </p:spTree>
    <p:extLst>
      <p:ext uri="{BB962C8B-B14F-4D97-AF65-F5344CB8AC3E}">
        <p14:creationId xmlns:p14="http://schemas.microsoft.com/office/powerpoint/2010/main" val="2609772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pPr marL="178307" indent="-178307" defTabSz="950969">
              <a:buFont typeface="Arial" panose="020B0604020202020204" pitchFamily="34" charset="0"/>
              <a:buChar char="•"/>
              <a:defRPr/>
            </a:pPr>
            <a:r>
              <a:rPr lang="es-MX" sz="1400" dirty="0"/>
              <a:t>Anime a las personas a usar los medicamentos únicamente según lo recetado por un profesional médico autorizado y dispensado por una farmacia de confianza.</a:t>
            </a:r>
          </a:p>
          <a:p>
            <a:pPr marL="0" indent="0" defTabSz="950969">
              <a:buFont typeface="Arial" panose="020B0604020202020204" pitchFamily="34" charset="0"/>
              <a:buNone/>
              <a:defRPr/>
            </a:pPr>
            <a:endParaRPr lang="en-US" sz="1400" dirty="0"/>
          </a:p>
          <a:p>
            <a:pPr marL="178307" indent="-178307" defTabSz="950969">
              <a:buFont typeface="Arial" panose="020B0604020202020204" pitchFamily="34" charset="0"/>
              <a:buChar char="•"/>
              <a:defRPr/>
            </a:pPr>
            <a:r>
              <a:rPr lang="es-MX" sz="1400" dirty="0"/>
              <a:t>Recuerde a las personas que deben protegerse del desvío de medicamentos guardando sus medicamentos recetados en un lugar seguro y limpiando sus botiquines al menos dos veces al año.</a:t>
            </a:r>
          </a:p>
          <a:p>
            <a:pPr marL="0" indent="0" defTabSz="950969">
              <a:buFont typeface="Arial" panose="020B0604020202020204" pitchFamily="34" charset="0"/>
              <a:buNone/>
              <a:defRPr/>
            </a:pPr>
            <a:endParaRPr lang="en-US" sz="1400" dirty="0"/>
          </a:p>
          <a:p>
            <a:pPr defTabSz="950969">
              <a:defRPr/>
            </a:pPr>
            <a:r>
              <a:rPr lang="en-US" sz="1400" u="sng" dirty="0"/>
              <a:t>Mensajes clave</a:t>
            </a:r>
            <a:endParaRPr lang="en-US" sz="1400" dirty="0"/>
          </a:p>
          <a:p>
            <a:pPr marL="237742" indent="-237742" defTabSz="950969">
              <a:buFont typeface="+mj-lt"/>
              <a:buAutoNum type="arabicPeriod"/>
              <a:defRPr/>
            </a:pPr>
            <a:r>
              <a:rPr lang="es-MX" dirty="0"/>
              <a:t>La crisis de sobredosis de drogas en los Estados Unidos es una amenaza clara y presente para la seguridad pública, la salud pública y la seguridad nacional</a:t>
            </a:r>
            <a:r>
              <a:rPr lang="en-US" dirty="0"/>
              <a:t>.</a:t>
            </a:r>
          </a:p>
          <a:p>
            <a:pPr marL="237742" indent="-237742" defTabSz="950969">
              <a:buFont typeface="+mj-lt"/>
              <a:buAutoNum type="arabicPeriod"/>
              <a:defRPr/>
            </a:pPr>
            <a:r>
              <a:rPr lang="en-US" sz="1400" dirty="0"/>
              <a:t>Una pastilla puede matar. </a:t>
            </a:r>
            <a:r>
              <a:rPr lang="es-MX" sz="1400" dirty="0"/>
              <a:t>No tomen esta advertencia a la ligera. </a:t>
            </a:r>
            <a:r>
              <a:rPr lang="en-US" sz="1400" dirty="0"/>
              <a:t>Basta con una sola pastilla falsificada, con una dosis letal de fentanilo, para matarte.</a:t>
            </a:r>
          </a:p>
          <a:p>
            <a:pPr marL="237742" indent="-237742" defTabSz="950969">
              <a:buFont typeface="+mj-lt"/>
              <a:buAutoNum type="arabicPeriod"/>
              <a:defRPr/>
            </a:pPr>
            <a:r>
              <a:rPr lang="es-MX" sz="1400" dirty="0"/>
              <a:t>Solo tomen medicamentos que le fueron recetados por un profesional médico de confianza y dispensados por un farmacéutico autorizado</a:t>
            </a:r>
            <a:r>
              <a:rPr lang="en-US" sz="1400" dirty="0"/>
              <a:t>.</a:t>
            </a:r>
          </a:p>
          <a:p>
            <a:pPr marL="237742" indent="-237742" defTabSz="950969">
              <a:buFont typeface="+mj-lt"/>
              <a:buAutoNum type="arabicPeriod"/>
              <a:defRPr/>
            </a:pPr>
            <a:r>
              <a:rPr lang="es-MX" sz="1400" dirty="0"/>
              <a:t>Las organizaciones transnacionales de narcotráfico han capitalizado la epidemia de opiáceos y el uso indebido de medicamentos recetados inundando los Estados Unidos con cantidades masivas de pastillas recetadas falsificadas</a:t>
            </a:r>
            <a:r>
              <a:rPr lang="en-US" sz="1400" dirty="0"/>
              <a:t>.</a:t>
            </a:r>
          </a:p>
          <a:p>
            <a:pPr marL="237742" indent="-237742" defTabSz="950969">
              <a:buFont typeface="+mj-lt"/>
              <a:buAutoNum type="arabicPeriod"/>
              <a:defRPr/>
            </a:pPr>
            <a:r>
              <a:rPr lang="es-MX" sz="1400" dirty="0"/>
              <a:t>La DEA seguirá cumpliendo su misión de perseguir a las personas y organizaciones más peligrosas que causan daño en nuestros vecindarios y comunidades; estamos comprometidos con la reducción de la violencia relacionada con las drogas; y debemos hacer nuestra parte para disminuir las muertes por sobredosis de drogas</a:t>
            </a:r>
            <a:r>
              <a:rPr lang="en-US" sz="1400" dirty="0"/>
              <a:t>.</a:t>
            </a:r>
          </a:p>
          <a:p>
            <a:pPr marL="237742" indent="-237742" defTabSz="950969">
              <a:buFont typeface="+mj-lt"/>
              <a:buAutoNum type="arabicPeriod"/>
              <a:defRPr/>
            </a:pPr>
            <a:r>
              <a:rPr lang="es-MX" sz="1400" dirty="0"/>
              <a:t>Las redes sociales, populares entre estudiantes de secundaria y adultos jóvenes para compartir historias e imágenes, también se han convertido en plataformas populares para las organizaciones de narcotráfico que las utilizan para vender sus drogas ilícitas</a:t>
            </a:r>
            <a:r>
              <a:rPr lang="en-US" sz="1400" dirty="0"/>
              <a:t>.</a:t>
            </a:r>
          </a:p>
          <a:p>
            <a:pPr marL="237742" indent="-237742" defTabSz="950969">
              <a:buFont typeface="+mj-lt"/>
              <a:buAutoNum type="arabicPeriod"/>
              <a:defRPr/>
            </a:pPr>
            <a:r>
              <a:rPr lang="es-MX" sz="1400" dirty="0"/>
              <a:t>La DEA trabaja con empresas de redes sociales e Internet para proporcionar información que les ayude a comprender mejor cómo operan los narcotraficantes peligrosos en su espacio</a:t>
            </a:r>
            <a:r>
              <a:rPr lang="en-US" sz="1400" dirty="0"/>
              <a:t>.</a:t>
            </a:r>
          </a:p>
          <a:p>
            <a:pPr marL="237742" indent="-237742" defTabSz="950969">
              <a:buFont typeface="+mj-lt"/>
              <a:buAutoNum type="arabicPeriod"/>
              <a:defRPr/>
            </a:pPr>
            <a:r>
              <a:rPr lang="es-MX" sz="1400" dirty="0"/>
              <a:t>La mejor manera de afectar la oferta es reducir la demanda</a:t>
            </a:r>
            <a:r>
              <a:rPr lang="en-US" sz="1400" dirty="0"/>
              <a:t>. </a:t>
            </a:r>
            <a:r>
              <a:rPr lang="es-MX" sz="1400" dirty="0"/>
              <a:t>Una de las mejores maneras de reducir la demanda es a través de la educación y la concientización</a:t>
            </a:r>
            <a:r>
              <a:rPr lang="en-US" sz="1400" dirty="0"/>
              <a:t>.</a:t>
            </a:r>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23</a:t>
            </a:fld>
            <a:endParaRPr lang="en-US" dirty="0"/>
          </a:p>
        </p:txBody>
      </p:sp>
    </p:spTree>
    <p:extLst>
      <p:ext uri="{BB962C8B-B14F-4D97-AF65-F5344CB8AC3E}">
        <p14:creationId xmlns:p14="http://schemas.microsoft.com/office/powerpoint/2010/main" val="1907645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314325"/>
            <a:ext cx="4213225" cy="2370138"/>
          </a:xfrm>
        </p:spPr>
      </p:sp>
      <p:sp>
        <p:nvSpPr>
          <p:cNvPr id="3" name="Notes Placeholder 2"/>
          <p:cNvSpPr>
            <a:spLocks noGrp="1"/>
          </p:cNvSpPr>
          <p:nvPr>
            <p:ph type="body" idx="1"/>
          </p:nvPr>
        </p:nvSpPr>
        <p:spPr>
          <a:xfrm>
            <a:off x="930910" y="2802455"/>
            <a:ext cx="7447280" cy="3905751"/>
          </a:xfrm>
        </p:spPr>
        <p:txBody>
          <a:bodyPr/>
          <a:lstStyle/>
          <a:p>
            <a:r>
              <a:rPr lang="es-MX" dirty="0"/>
              <a:t>Esperamos que ahora comprendan que [ustedes, como jóvenes, y sus amigos / los niños que les importan] están siendo atacados y corren peligro porque una sola pastilla puede matar</a:t>
            </a:r>
            <a:r>
              <a:rPr lang="en-US" dirty="0"/>
              <a:t>.</a:t>
            </a:r>
          </a:p>
          <a:p>
            <a:endParaRPr lang="en-US" dirty="0"/>
          </a:p>
          <a:p>
            <a:r>
              <a:rPr lang="es-MX" dirty="0"/>
              <a:t>Ese conocimiento puede protegerlos, pero también pueden usarlo para proteger a las personas que les importan. </a:t>
            </a:r>
            <a:r>
              <a:rPr lang="es-MX" b="1" dirty="0"/>
              <a:t>Esto es lo que pueden decir:</a:t>
            </a:r>
          </a:p>
          <a:p>
            <a:endParaRPr lang="en-US" dirty="0"/>
          </a:p>
          <a:p>
            <a:r>
              <a:rPr lang="es-MX" dirty="0"/>
              <a:t>Lo primero que le diría a un [amigo / persona joven que me importa] es </a:t>
            </a:r>
            <a:r>
              <a:rPr lang="es-MX" b="1" dirty="0"/>
              <a:t>“tú importas”. </a:t>
            </a:r>
            <a:r>
              <a:rPr lang="es-MX" dirty="0"/>
              <a:t>Sea cual sea el estrés, el aislamiento, la ira o el malestar que sientas, tu vida afecta a la de otras personas y la vida sería peor si no estás en ella. Tu futuro puede mejorar el de otras personas.</a:t>
            </a:r>
          </a:p>
          <a:p>
            <a:endParaRPr lang="en-US" dirty="0"/>
          </a:p>
          <a:p>
            <a:r>
              <a:rPr lang="es-MX" dirty="0"/>
              <a:t>Lo siguiente que diría es que </a:t>
            </a:r>
            <a:r>
              <a:rPr lang="es-MX" b="1" dirty="0"/>
              <a:t>los riesgos son reales</a:t>
            </a:r>
            <a:r>
              <a:rPr lang="es-MX" dirty="0"/>
              <a:t>. El uso de sustancias nunca ha sido saludable. Siempre ha habido peligros de adicción o malas decisiones. Pero el suministro de drogas de hoy es tóxico y se está cobrando la vida de demasiados jóvenes.</a:t>
            </a:r>
          </a:p>
          <a:p>
            <a:endParaRPr lang="en-US" dirty="0"/>
          </a:p>
          <a:p>
            <a:r>
              <a:rPr lang="es-MX" dirty="0"/>
              <a:t>Tercero, si necesitas ayuda; </a:t>
            </a:r>
            <a:r>
              <a:rPr lang="es-MX" b="1" dirty="0"/>
              <a:t>pide ayuda</a:t>
            </a:r>
            <a:r>
              <a:rPr lang="es-MX" dirty="0"/>
              <a:t>. Ya sea [un maestro o una enfermera de la escuela o un entrenador / otro padre o un médico o una organización comunitaria], comienza a buscar y encontrarás personas que quieren ayudar. A veces, el orgullo o el miedo pueden impedirnos pedir ayuda. No lo permitas. Si todo lo demás falla, llama al 988. Es un servicio nacional gratuito del gobierno federal que puede ponerte en contacto con servicios que pueden ayudarte.</a:t>
            </a:r>
          </a:p>
          <a:p>
            <a:endParaRPr lang="en-US" dirty="0"/>
          </a:p>
          <a:p>
            <a:r>
              <a:rPr lang="es-MX" dirty="0"/>
              <a:t>Finalmente, pueden </a:t>
            </a:r>
            <a:r>
              <a:rPr lang="es-MX" b="1" dirty="0"/>
              <a:t>ofrecer ayuda</a:t>
            </a:r>
            <a:r>
              <a:rPr lang="es-MX" dirty="0"/>
              <a:t>. Eso puede significar tener una conversación difícil para expresar su preocupación; o podría significar recibir capacitación para brindar apoyo a tus compañeros; o podría significar llevar naloxona con ustedes. Hay algo que todos podemos hacer para salvar la vida de las personas en nuestro mundo.</a:t>
            </a:r>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24</a:t>
            </a:fld>
            <a:endParaRPr lang="en-US" dirty="0"/>
          </a:p>
        </p:txBody>
      </p:sp>
    </p:spTree>
    <p:extLst>
      <p:ext uri="{BB962C8B-B14F-4D97-AF65-F5344CB8AC3E}">
        <p14:creationId xmlns:p14="http://schemas.microsoft.com/office/powerpoint/2010/main" val="1528624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415925"/>
            <a:ext cx="4213225" cy="2370138"/>
          </a:xfrm>
        </p:spPr>
      </p:sp>
      <p:sp>
        <p:nvSpPr>
          <p:cNvPr id="3" name="Notes Placeholder 2"/>
          <p:cNvSpPr>
            <a:spLocks noGrp="1"/>
          </p:cNvSpPr>
          <p:nvPr>
            <p:ph type="body" idx="1"/>
          </p:nvPr>
        </p:nvSpPr>
        <p:spPr/>
        <p:txBody>
          <a:bodyPr/>
          <a:lstStyle/>
          <a:p>
            <a:r>
              <a:rPr lang="es-MX" dirty="0"/>
              <a:t>Entonces, ¿cómo se pueden tener conversaciones útiles? Eso daría, literalmente, para toda una presentación, pero hoy hablaremos de dos herramientas que pueden utilizar.</a:t>
            </a:r>
          </a:p>
          <a:p>
            <a:endParaRPr lang="en-US" dirty="0"/>
          </a:p>
          <a:p>
            <a:r>
              <a:rPr lang="es-MX" dirty="0"/>
              <a:t>La primera son las preguntas abiertas. [PREGUNTE QUIÉN HA OÍDO HABLAR DE PREGUNTAS ABIERTAS Y QUÉ PIENSA LA AUDIENCIA QUE SIGNIFICAN]</a:t>
            </a:r>
          </a:p>
          <a:p>
            <a:endParaRPr lang="en-US" dirty="0"/>
          </a:p>
          <a:p>
            <a:r>
              <a:rPr lang="es-MX" dirty="0"/>
              <a:t>Muy simple, las preguntas abiertas son preguntas que no se pueden responder con un simple “sí” o “no” u otra respuesta corta.</a:t>
            </a:r>
          </a:p>
          <a:p>
            <a:endParaRPr lang="en-US" dirty="0"/>
          </a:p>
          <a:p>
            <a:r>
              <a:rPr lang="es-MX" dirty="0"/>
              <a:t>Hay un montón de ejemplos aquí. Lo que yo sugeriría es que, cuando quieran tener una conversación importante, piensen en las preguntas que quieren hacer y tómense el tiempo para convertirlas en preguntas abiertas.</a:t>
            </a:r>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25</a:t>
            </a:fld>
            <a:endParaRPr lang="en-US" dirty="0"/>
          </a:p>
        </p:txBody>
      </p:sp>
    </p:spTree>
    <p:extLst>
      <p:ext uri="{BB962C8B-B14F-4D97-AF65-F5344CB8AC3E}">
        <p14:creationId xmlns:p14="http://schemas.microsoft.com/office/powerpoint/2010/main" val="1576699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La siguiente herramienta es el sándwich de información.</a:t>
            </a:r>
          </a:p>
          <a:p>
            <a:endParaRPr lang="en-US" dirty="0"/>
          </a:p>
          <a:p>
            <a:r>
              <a:rPr lang="es-MX" dirty="0"/>
              <a:t>Si hay una idea o algunos hechos que quieren compartir, el sándwich de información es una gran herramienta para visualizar y utilizar</a:t>
            </a:r>
            <a:r>
              <a:rPr lang="en-US" dirty="0"/>
              <a:t>. </a:t>
            </a:r>
          </a:p>
          <a:p>
            <a:endParaRPr lang="en-US" dirty="0"/>
          </a:p>
          <a:p>
            <a:r>
              <a:rPr lang="es-MX" dirty="0"/>
              <a:t>La primera parte es una invitación a hablar; la mitad es la información que quieren proporcionar; y la tercera parte es revisar para asegurarse de que las cosas tengan sentido y, con suerte, continuar la conversación.</a:t>
            </a:r>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26</a:t>
            </a:fld>
            <a:endParaRPr lang="en-US" dirty="0"/>
          </a:p>
        </p:txBody>
      </p:sp>
    </p:spTree>
    <p:extLst>
      <p:ext uri="{BB962C8B-B14F-4D97-AF65-F5344CB8AC3E}">
        <p14:creationId xmlns:p14="http://schemas.microsoft.com/office/powerpoint/2010/main" val="262453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a:extLst>
            <a:ext uri="{FF2B5EF4-FFF2-40B4-BE49-F238E27FC236}">
              <a16:creationId xmlns:a16="http://schemas.microsoft.com/office/drawing/2014/main" id="{0183A7B5-C1B8-FA3C-2C37-6F59FA7E7E70}"/>
            </a:ext>
          </a:extLst>
        </p:cNvPr>
        <p:cNvGrpSpPr/>
        <p:nvPr/>
      </p:nvGrpSpPr>
      <p:grpSpPr>
        <a:xfrm>
          <a:off x="0" y="0"/>
          <a:ext cx="0" cy="0"/>
          <a:chOff x="0" y="0"/>
          <a:chExt cx="0" cy="0"/>
        </a:xfrm>
      </p:grpSpPr>
      <p:sp>
        <p:nvSpPr>
          <p:cNvPr id="570" name="Google Shape;570;p28:notes">
            <a:extLst>
              <a:ext uri="{FF2B5EF4-FFF2-40B4-BE49-F238E27FC236}">
                <a16:creationId xmlns:a16="http://schemas.microsoft.com/office/drawing/2014/main" id="{B29F0918-CFD8-50D9-556E-8D9D3F98B3AD}"/>
              </a:ext>
            </a:extLst>
          </p:cNvPr>
          <p:cNvSpPr>
            <a:spLocks noGrp="1" noRot="1" noChangeAspect="1"/>
          </p:cNvSpPr>
          <p:nvPr>
            <p:ph type="sldImg" idx="2"/>
          </p:nvPr>
        </p:nvSpPr>
        <p:spPr>
          <a:xfrm>
            <a:off x="1855788" y="706438"/>
            <a:ext cx="4984750" cy="28051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1" name="Google Shape;571;p28:notes">
            <a:extLst>
              <a:ext uri="{FF2B5EF4-FFF2-40B4-BE49-F238E27FC236}">
                <a16:creationId xmlns:a16="http://schemas.microsoft.com/office/drawing/2014/main" id="{AF988EB1-C746-66CE-DF46-F144AA323164}"/>
              </a:ext>
            </a:extLst>
          </p:cNvPr>
          <p:cNvSpPr txBox="1">
            <a:spLocks noGrp="1"/>
          </p:cNvSpPr>
          <p:nvPr>
            <p:ph type="body" idx="1"/>
          </p:nvPr>
        </p:nvSpPr>
        <p:spPr>
          <a:xfrm>
            <a:off x="702634" y="3608777"/>
            <a:ext cx="8317569" cy="4196684"/>
          </a:xfrm>
          <a:prstGeom prst="rect">
            <a:avLst/>
          </a:prstGeom>
          <a:noFill/>
          <a:ln>
            <a:noFill/>
          </a:ln>
        </p:spPr>
        <p:txBody>
          <a:bodyPr spcFirstLastPara="1" wrap="square" lIns="93415" tIns="93415" rIns="93415" bIns="93415" anchor="t" anchorCtr="0">
            <a:normAutofit/>
          </a:bodyPr>
          <a:lstStyle/>
          <a:p>
            <a:pPr marL="158988">
              <a:buSzPts val="1100"/>
            </a:pPr>
            <a:r>
              <a:rPr lang="es-MX" dirty="0">
                <a:latin typeface="Aptos" panose="020B0004020202020204" pitchFamily="34" charset="0"/>
              </a:rPr>
              <a:t>Entonces, aquí hay un ejemplo…</a:t>
            </a:r>
          </a:p>
          <a:p>
            <a:pPr marL="158988">
              <a:buSzPts val="1100"/>
            </a:pPr>
            <a:endParaRPr dirty="0">
              <a:latin typeface="Aptos" panose="020B0004020202020204" pitchFamily="34" charset="0"/>
            </a:endParaRPr>
          </a:p>
          <a:p>
            <a:pPr marL="158988">
              <a:buSzPts val="1100"/>
            </a:pPr>
            <a:r>
              <a:rPr lang="en-US" dirty="0">
                <a:latin typeface="Aptos" panose="020B0004020202020204" pitchFamily="34" charset="0"/>
              </a:rPr>
              <a:t>[</a:t>
            </a:r>
            <a:r>
              <a:rPr lang="es-MX" dirty="0">
                <a:latin typeface="Aptos" panose="020B0004020202020204" pitchFamily="34" charset="0"/>
              </a:rPr>
              <a:t>HAGA CLIC Y LEA EL EJEMPLO</a:t>
            </a:r>
            <a:r>
              <a:rPr lang="en-US" dirty="0">
                <a:latin typeface="Aptos" panose="020B0004020202020204" pitchFamily="34" charset="0"/>
              </a:rPr>
              <a:t>]</a:t>
            </a:r>
            <a:endParaRPr dirty="0">
              <a:latin typeface="Aptos" panose="020B0004020202020204" pitchFamily="34" charset="0"/>
            </a:endParaRPr>
          </a:p>
          <a:p>
            <a:pPr marL="158988">
              <a:buSzPts val="1100"/>
            </a:pPr>
            <a:endParaRPr dirty="0">
              <a:latin typeface="Aptos" panose="020B0004020202020204" pitchFamily="34" charset="0"/>
            </a:endParaRPr>
          </a:p>
          <a:p>
            <a:pPr marL="158988">
              <a:buClr>
                <a:srgbClr val="000000"/>
              </a:buClr>
              <a:buSzPts val="1100"/>
            </a:pPr>
            <a:r>
              <a:rPr lang="es-MX" dirty="0">
                <a:latin typeface="Aptos" panose="020B0004020202020204" pitchFamily="34" charset="0"/>
              </a:rPr>
              <a:t>Entonces, analicemos esto...“¿Puedo compartir algo que escuché?” es “pedir permiso” o “una invitación a hablar”. Puede que ese momento no sea el más adecuado para hablar, y no pasa nada. Encuentren un mejor momento.</a:t>
            </a:r>
          </a:p>
          <a:p>
            <a:pPr marL="158988">
              <a:buClr>
                <a:srgbClr val="000000"/>
              </a:buClr>
              <a:buSzPts val="1100"/>
            </a:pPr>
            <a:endParaRPr b="0" i="0" u="none" strike="noStrike" cap="none" dirty="0">
              <a:latin typeface="Aptos" panose="020B0004020202020204" pitchFamily="34" charset="0"/>
              <a:ea typeface="Arial"/>
              <a:cs typeface="Arial"/>
              <a:sym typeface="Arial"/>
            </a:endParaRPr>
          </a:p>
          <a:p>
            <a:pPr marL="158988">
              <a:buClr>
                <a:srgbClr val="000000"/>
              </a:buClr>
              <a:buSzPts val="1100"/>
            </a:pPr>
            <a:r>
              <a:rPr lang="es-MX" b="0" i="0" u="none" strike="noStrike" cap="none" dirty="0">
                <a:latin typeface="Aptos" panose="020B0004020202020204" pitchFamily="34" charset="0"/>
                <a:ea typeface="Arial"/>
                <a:cs typeface="Arial"/>
                <a:sym typeface="Arial"/>
              </a:rPr>
              <a:t>La “información” que están proporcionando son datos acerca del fentanilo.</a:t>
            </a:r>
          </a:p>
          <a:p>
            <a:pPr marL="158988">
              <a:buClr>
                <a:srgbClr val="000000"/>
              </a:buClr>
              <a:buSzPts val="1100"/>
            </a:pPr>
            <a:endParaRPr b="0" i="0" u="none" strike="noStrike" cap="none" dirty="0">
              <a:latin typeface="Aptos" panose="020B0004020202020204" pitchFamily="34" charset="0"/>
              <a:ea typeface="Arial"/>
              <a:cs typeface="Arial"/>
              <a:sym typeface="Arial"/>
            </a:endParaRPr>
          </a:p>
          <a:p>
            <a:pPr marL="158988">
              <a:buClr>
                <a:srgbClr val="000000"/>
              </a:buClr>
              <a:buSzPts val="1100"/>
            </a:pPr>
            <a:r>
              <a:rPr lang="es-MX" b="0" i="0" u="none" strike="noStrike" cap="none" dirty="0">
                <a:latin typeface="Aptos" panose="020B0004020202020204" pitchFamily="34" charset="0"/>
                <a:ea typeface="Arial"/>
                <a:cs typeface="Arial"/>
                <a:sym typeface="Arial"/>
              </a:rPr>
              <a:t>“¿Qué piensas sobre eso?” es una manera de “verificar la comprensión”. Puede que no reciban la respuesta que esperaban, pero no pasa nada. Es mejor entablar una conversación abierta donde se pueda compartir más información y abordar cualquier actitud o información que pueda resultar arriesgada.</a:t>
            </a:r>
            <a:endParaRPr dirty="0"/>
          </a:p>
        </p:txBody>
      </p:sp>
      <p:sp>
        <p:nvSpPr>
          <p:cNvPr id="572" name="Google Shape;572;p28:notes">
            <a:extLst>
              <a:ext uri="{FF2B5EF4-FFF2-40B4-BE49-F238E27FC236}">
                <a16:creationId xmlns:a16="http://schemas.microsoft.com/office/drawing/2014/main" id="{8DBAB708-22FD-20D6-6D81-B332EAA8F2B3}"/>
              </a:ext>
            </a:extLst>
          </p:cNvPr>
          <p:cNvSpPr txBox="1">
            <a:spLocks noGrp="1"/>
          </p:cNvSpPr>
          <p:nvPr>
            <p:ph type="sldNum" idx="12"/>
          </p:nvPr>
        </p:nvSpPr>
        <p:spPr>
          <a:xfrm>
            <a:off x="1" y="0"/>
            <a:ext cx="3004098" cy="3005435"/>
          </a:xfrm>
          <a:prstGeom prst="rect">
            <a:avLst/>
          </a:prstGeom>
          <a:noFill/>
          <a:ln>
            <a:noFill/>
          </a:ln>
        </p:spPr>
        <p:txBody>
          <a:bodyPr spcFirstLastPara="1" wrap="square" lIns="91562" tIns="45769" rIns="91562" bIns="45769" anchor="t" anchorCtr="0">
            <a:noAutofit/>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27</a:t>
            </a:fld>
            <a:endParaRPr dirty="0">
              <a:solidFill>
                <a:srgbClr val="000000"/>
              </a:solidFill>
              <a:latin typeface="Calibri"/>
              <a:ea typeface="Calibri"/>
              <a:cs typeface="Calibri"/>
              <a:sym typeface="Calibri"/>
            </a:endParaRPr>
          </a:p>
        </p:txBody>
      </p:sp>
      <p:sp>
        <p:nvSpPr>
          <p:cNvPr id="573" name="Google Shape;573;p28:notes">
            <a:extLst>
              <a:ext uri="{FF2B5EF4-FFF2-40B4-BE49-F238E27FC236}">
                <a16:creationId xmlns:a16="http://schemas.microsoft.com/office/drawing/2014/main" id="{E1EB17DA-FE1C-A25A-C969-2AEA992599C5}"/>
              </a:ext>
            </a:extLst>
          </p:cNvPr>
          <p:cNvSpPr txBox="1">
            <a:spLocks noGrp="1"/>
          </p:cNvSpPr>
          <p:nvPr>
            <p:ph type="hdr" idx="3"/>
          </p:nvPr>
        </p:nvSpPr>
        <p:spPr>
          <a:xfrm>
            <a:off x="1" y="0"/>
            <a:ext cx="3004098" cy="3005435"/>
          </a:xfrm>
          <a:prstGeom prst="rect">
            <a:avLst/>
          </a:prstGeom>
          <a:noFill/>
          <a:ln>
            <a:noFill/>
          </a:ln>
        </p:spPr>
        <p:txBody>
          <a:bodyPr spcFirstLastPara="1" wrap="square" lIns="91562" tIns="45769" rIns="91562" bIns="45769" anchor="t" anchorCtr="0">
            <a:noAutofit/>
          </a:bodyPr>
          <a:lstStyle/>
          <a:p>
            <a:pPr>
              <a:buClr>
                <a:srgbClr val="000000"/>
              </a:buClr>
              <a:buSzPts val="1200"/>
            </a:pPr>
            <a:r>
              <a:rPr lang="en-US" dirty="0">
                <a:solidFill>
                  <a:srgbClr val="000000"/>
                </a:solidFill>
                <a:latin typeface="Calibri"/>
                <a:ea typeface="Calibri"/>
                <a:cs typeface="Calibri"/>
                <a:sym typeface="Calibri"/>
              </a:rPr>
              <a:t>How to Talk with Your Young Person About Anything (including alcohol and other drugs)</a:t>
            </a:r>
            <a:endParaRPr dirty="0"/>
          </a:p>
        </p:txBody>
      </p:sp>
    </p:spTree>
    <p:extLst>
      <p:ext uri="{BB962C8B-B14F-4D97-AF65-F5344CB8AC3E}">
        <p14:creationId xmlns:p14="http://schemas.microsoft.com/office/powerpoint/2010/main" val="171799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Y hay más de una forma de hacer oír su voz.</a:t>
            </a:r>
          </a:p>
          <a:p>
            <a:endParaRPr lang="en-US" dirty="0"/>
          </a:p>
          <a:p>
            <a:r>
              <a:rPr lang="es-MX" dirty="0"/>
              <a:t>Si tienen una presencia en las redes sociales de cualquier tamaño, la DEA ha creado un conjunto de herramientas de recursos para redes sociales que pueden compartir.</a:t>
            </a:r>
          </a:p>
          <a:p>
            <a:endParaRPr lang="en-US" dirty="0"/>
          </a:p>
          <a:p>
            <a:r>
              <a:rPr lang="es-MX" dirty="0"/>
              <a:t>Usen la etiqueta #onepillcankill en su publicación para que nuestras voces se escuchen alto y claro.</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28</a:t>
            </a:fld>
            <a:endParaRPr lang="en-US" dirty="0"/>
          </a:p>
        </p:txBody>
      </p:sp>
    </p:spTree>
    <p:extLst>
      <p:ext uri="{BB962C8B-B14F-4D97-AF65-F5344CB8AC3E}">
        <p14:creationId xmlns:p14="http://schemas.microsoft.com/office/powerpoint/2010/main" val="4263827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s-MX" baseline="0" dirty="0"/>
              <a:t>Si escanean este código QR, accederán directamente a nuestros recursos en línea. Los animamos a que nos ayuden a iniciar y continuar esta importante conversación. Nunca es demasiado pronto para hablar con los niños sobre los peligros de tomar una pastilla que no fue recetada por un médico y dispensada por un farmacéutico. Basta con tomar una sola de estas pastillas falsificadas, una sola vez, para morir.</a:t>
            </a:r>
          </a:p>
          <a:p>
            <a:endParaRPr lang="es-MX" baseline="0" dirty="0"/>
          </a:p>
          <a:p>
            <a:r>
              <a:rPr lang="es-MX" baseline="0" dirty="0"/>
              <a:t>Gracias.</a:t>
            </a:r>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29</a:t>
            </a:fld>
            <a:endParaRPr lang="en-US" dirty="0"/>
          </a:p>
        </p:txBody>
      </p:sp>
    </p:spTree>
    <p:extLst>
      <p:ext uri="{BB962C8B-B14F-4D97-AF65-F5344CB8AC3E}">
        <p14:creationId xmlns:p14="http://schemas.microsoft.com/office/powerpoint/2010/main" val="1556917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¡Finalmente, les pido hoy que se unan a la lucha!</a:t>
            </a:r>
          </a:p>
          <a:p>
            <a:endParaRPr lang="en-US" dirty="0"/>
          </a:p>
          <a:p>
            <a:r>
              <a:rPr lang="es-MX" dirty="0"/>
              <a:t>Necesitamos la ayuda de todos los estadounidenses para salvar vidas del fentanilo y otras drogas mortales.</a:t>
            </a:r>
          </a:p>
          <a:p>
            <a:endParaRPr lang="en-US" dirty="0"/>
          </a:p>
          <a:p>
            <a:r>
              <a:rPr lang="es-MX" dirty="0"/>
              <a:t>Compartan lo que han visto aquí hoy, a través de conversaciones y conexiones.</a:t>
            </a:r>
          </a:p>
          <a:p>
            <a:endParaRPr lang="en-US" dirty="0"/>
          </a:p>
          <a:p>
            <a:r>
              <a:rPr lang="es-MX" dirty="0"/>
              <a:t>Participen en los eventos de recogida de medicamentos que ayudan a eliminar los medicamentos no deseados de nuestros hogares y comunidades.</a:t>
            </a:r>
          </a:p>
          <a:p>
            <a:endParaRPr lang="en-US" dirty="0"/>
          </a:p>
          <a:p>
            <a:r>
              <a:rPr lang="es-MX" dirty="0"/>
              <a:t>Y visiten la página de promoción para acceder a los recursos que pueden usar para correr la voz.</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30</a:t>
            </a:fld>
            <a:endParaRPr lang="en-US" dirty="0"/>
          </a:p>
        </p:txBody>
      </p:sp>
    </p:spTree>
    <p:extLst>
      <p:ext uri="{BB962C8B-B14F-4D97-AF65-F5344CB8AC3E}">
        <p14:creationId xmlns:p14="http://schemas.microsoft.com/office/powerpoint/2010/main" val="149673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t>El 3 de diciembre de 2025, el administrador de la DEA Terry Cole lanzó “</a:t>
            </a:r>
            <a:r>
              <a:rPr lang="en-US" noProof="0" dirty="0"/>
              <a:t>Fentanyl Free America</a:t>
            </a:r>
            <a:r>
              <a:rPr lang="es-MX" dirty="0"/>
              <a:t>” (Estados Unidos libre de fentanilo), un esfuerzo multifacético para salvar vidas estadounidenses de los opioides sintéticos al interrumpir la cadena de suministro del fentanilo para reducir su disponibilidad.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indent="0">
              <a:buNone/>
            </a:pPr>
            <a:r>
              <a:rPr lang="en-US" noProof="0" dirty="0"/>
              <a:t>Fentanyl Free America </a:t>
            </a:r>
            <a:r>
              <a:rPr lang="es-MX" dirty="0"/>
              <a:t>tiene tres componentes</a:t>
            </a:r>
            <a:r>
              <a:rPr lang="en-US" dirty="0"/>
              <a:t>:</a:t>
            </a:r>
          </a:p>
          <a:p>
            <a:pPr marL="158750" indent="0">
              <a:buNone/>
            </a:pPr>
            <a:endParaRPr lang="en-US" dirty="0"/>
          </a:p>
          <a:p>
            <a:pPr marL="158750" indent="0">
              <a:buNone/>
            </a:pPr>
            <a:r>
              <a:rPr lang="es-MX" dirty="0"/>
              <a:t>Proteger a los estadounidenses de los traficantes de drogas;</a:t>
            </a:r>
          </a:p>
          <a:p>
            <a:pPr marL="158750" indent="0">
              <a:buNone/>
            </a:pPr>
            <a:r>
              <a:rPr lang="es-MX" dirty="0"/>
              <a:t>Prevenir el consumo de fentanilo, especialmente entre los jóvenes; y</a:t>
            </a:r>
          </a:p>
          <a:p>
            <a:pPr marL="158750" indent="0">
              <a:buNone/>
            </a:pPr>
            <a:r>
              <a:rPr lang="es-MX" dirty="0"/>
              <a:t>Apoyar a los afectados por el fentanilo, para incluir a los que sufren de adicción y a sus seres queridos.</a:t>
            </a:r>
          </a:p>
          <a:p>
            <a:pPr marL="158750" indent="0">
              <a:buNone/>
            </a:pPr>
            <a:endParaRPr lang="en-US" dirty="0"/>
          </a:p>
          <a:p>
            <a:pPr marL="158750" indent="0">
              <a:buNone/>
            </a:pPr>
            <a:r>
              <a:rPr lang="es-MX" dirty="0"/>
              <a:t>En la presentación de hoy hablaremos sobre cómo la DEA y sus socios llevan a cabo este trabajo.</a:t>
            </a:r>
          </a:p>
          <a:p>
            <a:pPr marL="158750" indent="0">
              <a:buNone/>
            </a:pPr>
            <a:endParaRPr lang="en-US" dirty="0"/>
          </a:p>
          <a:p>
            <a:pPr marL="158750" indent="0">
              <a:buNone/>
            </a:pPr>
            <a:r>
              <a:rPr lang="es-MX" dirty="0"/>
              <a:t>Sin embargo, si hay algo que me gustaría que se llevaran hoy de aquí, es la dirección web de </a:t>
            </a:r>
            <a:r>
              <a:rPr lang="en-US" noProof="0" dirty="0"/>
              <a:t>Fentanyl Free America</a:t>
            </a:r>
            <a:r>
              <a:rPr lang="es-MX" dirty="0"/>
              <a:t>, dea.gov/fentanylfree, para que la visiten y la compartan con sus amigos y compañeros de trabajo.</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a:t>
            </a:fld>
            <a:endParaRPr lang="en-US" dirty="0"/>
          </a:p>
        </p:txBody>
      </p:sp>
    </p:spTree>
    <p:extLst>
      <p:ext uri="{BB962C8B-B14F-4D97-AF65-F5344CB8AC3E}">
        <p14:creationId xmlns:p14="http://schemas.microsoft.com/office/powerpoint/2010/main" val="4183964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D8BEE-EB57-FD4D-9395-B0AE007BD678}" type="slidenum">
              <a:rPr lang="en-US" smtClean="0"/>
              <a:t>31</a:t>
            </a:fld>
            <a:endParaRPr lang="en-US" dirty="0"/>
          </a:p>
        </p:txBody>
      </p:sp>
    </p:spTree>
    <p:extLst>
      <p:ext uri="{BB962C8B-B14F-4D97-AF65-F5344CB8AC3E}">
        <p14:creationId xmlns:p14="http://schemas.microsoft.com/office/powerpoint/2010/main" val="424872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Hoy estamos aquí para hablar sobre la crisis de sobredosis de drogas.</a:t>
            </a:r>
          </a:p>
          <a:p>
            <a:r>
              <a:rPr lang="es-MX" dirty="0"/>
              <a:t>Es una de las mayores amenazas a la seguridad, la salud y el bienestar en todas las comunidades de Estados Unidos.</a:t>
            </a:r>
          </a:p>
          <a:p>
            <a:endParaRPr lang="en-US" dirty="0"/>
          </a:p>
          <a:p>
            <a:r>
              <a:rPr lang="es-MX" dirty="0"/>
              <a:t>La DEA está haciendo todo lo posible para mantener las drogas peligrosas y mortales fuera de su comunidad, pero necesitamos su ayuda. Necesitamos que se les eduque sobre los peligros de las drogas actuales. Como hablaremos, algunas de estas drogas son tan letales que experimentar con ellas una sola vez podría ser mortal.</a:t>
            </a:r>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4</a:t>
            </a:fld>
            <a:endParaRPr lang="en-US" dirty="0"/>
          </a:p>
        </p:txBody>
      </p:sp>
    </p:spTree>
    <p:extLst>
      <p:ext uri="{BB962C8B-B14F-4D97-AF65-F5344CB8AC3E}">
        <p14:creationId xmlns:p14="http://schemas.microsoft.com/office/powerpoint/2010/main" val="2100266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1588" y="582613"/>
            <a:ext cx="5180012" cy="2914650"/>
          </a:xfrm>
        </p:spPr>
      </p:sp>
      <p:sp>
        <p:nvSpPr>
          <p:cNvPr id="3" name="Notes Placeholder 2"/>
          <p:cNvSpPr>
            <a:spLocks noGrp="1"/>
          </p:cNvSpPr>
          <p:nvPr>
            <p:ph type="body" idx="1"/>
          </p:nvPr>
        </p:nvSpPr>
        <p:spPr/>
        <p:txBody>
          <a:bodyPr/>
          <a:lstStyle/>
          <a:p>
            <a:pPr marL="158750" indent="0">
              <a:buNone/>
            </a:pPr>
            <a:r>
              <a:rPr lang="es-MX" dirty="0"/>
              <a:t>Esta diapositiva muestra la tasa de mortalidad por sobredosis de drogas entre la población estadounidense durante la última década.</a:t>
            </a:r>
          </a:p>
          <a:p>
            <a:pPr marL="158750" indent="0">
              <a:buNone/>
            </a:pPr>
            <a:endParaRPr lang="en-US" dirty="0"/>
          </a:p>
          <a:p>
            <a:pPr marL="158750" indent="0">
              <a:buNone/>
            </a:pPr>
            <a:r>
              <a:rPr lang="es-MX" dirty="0"/>
              <a:t>Las barras reflejan el número de personas que murieron en el año anterior a ese mes. [NOTA: NO ES EL NÚMERO DE MUERTES AL MES.]</a:t>
            </a:r>
          </a:p>
          <a:p>
            <a:pPr marL="158750" indent="0">
              <a:buNone/>
            </a:pPr>
            <a:endParaRPr lang="en-US" dirty="0"/>
          </a:p>
          <a:p>
            <a:pPr marL="158750" indent="0">
              <a:buNone/>
            </a:pPr>
            <a:r>
              <a:rPr lang="es-MX" dirty="0"/>
              <a:t>Por lo tanto, debemos estar agradecidos de que las cifras vayan en la dirección correcta, aunque al mismo tiempo hay que reconocer que el número de fallecidos sigue siendo demasiado elevado.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E6A0AE-D7B1-427E-8482-DD9AA922AAB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3236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7538839e9_2_0:notes"/>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En el año 2024, la DEA incautó más de 77 millones de pastillas de fentanilo y casi 12,000 libras de fentanilo en polvo. Asciende a más de 300 millones de dosis mortales de fentanilo, suficiente para matar a todos los estadounidenses.</a:t>
            </a:r>
            <a:endParaRPr lang="en-US" sz="1200" kern="1200" dirty="0">
              <a:solidFill>
                <a:schemeClr val="tx1"/>
              </a:solidFill>
              <a:effectLst/>
              <a:latin typeface="+mn-lt"/>
              <a:ea typeface="+mn-ea"/>
              <a:cs typeface="+mn-cs"/>
            </a:endParaRPr>
          </a:p>
        </p:txBody>
      </p:sp>
      <p:sp>
        <p:nvSpPr>
          <p:cNvPr id="139" name="Google Shape;139;g107538839e9_2_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268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Esto equivale aproximadamente a 2 miligramos de fentanilo y se considera una dosis letal de fentanilo. </a:t>
            </a:r>
          </a:p>
          <a:p>
            <a:endParaRPr lang="en-US" dirty="0"/>
          </a:p>
          <a:p>
            <a:pPr defTabSz="931774">
              <a:defRPr/>
            </a:pPr>
            <a:r>
              <a:rPr lang="es-MX" baseline="0" dirty="0"/>
              <a:t>El fentanilo es 50 veces más potente que la heroína y 100 veces más potente que la morfina.</a:t>
            </a:r>
          </a:p>
          <a:p>
            <a:pPr defTabSz="931774">
              <a:defRPr/>
            </a:pPr>
            <a:endParaRPr lang="en-US" dirty="0"/>
          </a:p>
          <a:p>
            <a:pPr defTabSz="931774">
              <a:defRPr/>
            </a:pPr>
            <a:r>
              <a:rPr lang="es-MX" baseline="0" dirty="0"/>
              <a:t>El fentanilo que está provocando esta crisis no solo se vende en pastillas falsificadas. Los traficantes están mezclando fentanilo con otras drogas ilícitas para que su producto rinda más y así aumentar sus ganancias.</a:t>
            </a:r>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8</a:t>
            </a:fld>
            <a:endParaRPr lang="en-US" dirty="0"/>
          </a:p>
        </p:txBody>
      </p:sp>
    </p:spTree>
    <p:extLst>
      <p:ext uri="{BB962C8B-B14F-4D97-AF65-F5344CB8AC3E}">
        <p14:creationId xmlns:p14="http://schemas.microsoft.com/office/powerpoint/2010/main" val="305157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Algunas de las pastillas falsificadas más comunes están diseñadas para parecerse a opioides recetados, como la oxicodona, la hidrocodona (Vicodin) y el alprazolam (Xanax), así como a estimulantes como las anfetaminas como el Adderall.</a:t>
            </a:r>
          </a:p>
          <a:p>
            <a:endParaRPr lang="en-US" dirty="0"/>
          </a:p>
          <a:p>
            <a:r>
              <a:rPr lang="es-MX" dirty="0"/>
              <a:t>Las pastillas recetadas falsificadas son muy fáciles de conseguir y a menudo se venden en las redes sociales y en plataformas de comercio electrónico, por lo que están al alcance de cualquiera que tenga un teléfono inteligente.</a:t>
            </a:r>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9</a:t>
            </a:fld>
            <a:endParaRPr lang="en-US" dirty="0"/>
          </a:p>
        </p:txBody>
      </p:sp>
    </p:spTree>
    <p:extLst>
      <p:ext uri="{BB962C8B-B14F-4D97-AF65-F5344CB8AC3E}">
        <p14:creationId xmlns:p14="http://schemas.microsoft.com/office/powerpoint/2010/main" val="2442228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a:extLst>
            <a:ext uri="{FF2B5EF4-FFF2-40B4-BE49-F238E27FC236}">
              <a16:creationId xmlns:a16="http://schemas.microsoft.com/office/drawing/2014/main" id="{7558AD0E-E76F-BF8F-6C44-96F11A3D32DA}"/>
            </a:ext>
          </a:extLst>
        </p:cNvPr>
        <p:cNvGrpSpPr/>
        <p:nvPr/>
      </p:nvGrpSpPr>
      <p:grpSpPr>
        <a:xfrm>
          <a:off x="0" y="0"/>
          <a:ext cx="0" cy="0"/>
          <a:chOff x="0" y="0"/>
          <a:chExt cx="0" cy="0"/>
        </a:xfrm>
      </p:grpSpPr>
      <p:sp>
        <p:nvSpPr>
          <p:cNvPr id="210" name="Google Shape;210;g1075388350f_0_86:notes">
            <a:extLst>
              <a:ext uri="{FF2B5EF4-FFF2-40B4-BE49-F238E27FC236}">
                <a16:creationId xmlns:a16="http://schemas.microsoft.com/office/drawing/2014/main" id="{571FDDEE-C4BF-EB3A-B6F9-1329BBAEC2E6}"/>
              </a:ext>
            </a:extLst>
          </p:cNvPr>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s-MX" b="1" dirty="0">
                <a:solidFill>
                  <a:srgbClr val="FF0000"/>
                </a:solidFill>
              </a:rPr>
              <a:t>Permítanme preguntarles, ¿cuál de estas pastillas creen que es real? ¿Y cuál es falsificada?</a:t>
            </a:r>
            <a:endParaRPr lang="en-US" b="1" dirty="0">
              <a:solidFill>
                <a:srgbClr val="FF0000"/>
              </a:solidFill>
            </a:endParaRPr>
          </a:p>
        </p:txBody>
      </p:sp>
      <p:sp>
        <p:nvSpPr>
          <p:cNvPr id="211" name="Google Shape;211;g1075388350f_0_86:notes">
            <a:extLst>
              <a:ext uri="{FF2B5EF4-FFF2-40B4-BE49-F238E27FC236}">
                <a16:creationId xmlns:a16="http://schemas.microsoft.com/office/drawing/2014/main" id="{0FF525B7-FDCB-52E6-EE7A-42744C98125D}"/>
              </a:ext>
            </a:extLst>
          </p:cNvPr>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2523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09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 uri="{C183D7F6-B498-43B3-948B-1728B52AA6E4}">
                <adec:decorative xmlns:adec="http://schemas.microsoft.com/office/drawing/2017/decorative" val="1"/>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A1C033E-C883-9846-AB43-077778779C2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6F82D1F-F6B8-8B45-95AC-631B78E0DD8B}"/>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4777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DE95E3-8756-5545-BD72-ED559D5CCDBE}"/>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5E59524-A7B7-0E44-B522-7199BBF32E3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2A52339B-67C8-B143-82CE-95DD18A0EC28}"/>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801813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99031D9-826D-2447-875C-F45E08F89A86}"/>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F1466A8-A556-E94C-9956-0C5AB796FEB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6" name="Picture 15">
            <a:extLst>
              <a:ext uri="{FF2B5EF4-FFF2-40B4-BE49-F238E27FC236}">
                <a16:creationId xmlns:a16="http://schemas.microsoft.com/office/drawing/2014/main" id="{3CC982F5-6C2E-D949-9EE3-BC8B1EE4DB9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88069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A856393-EEE1-FE41-ADC1-2FEC8B6A41E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51629DC9-3441-C340-A1F6-F4A593C3EB9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25C40B4B-48C4-F844-8465-268A6720437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142652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7D26F7-D5F2-2942-A8F1-FA6DBA6478DC}"/>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F85F6A7F-187B-CB4E-8A06-FF0CE470640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5BB254AC-048D-4E41-858B-64B30D27082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727463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3" name="Picture 12">
            <a:extLst>
              <a:ext uri="{FF2B5EF4-FFF2-40B4-BE49-F238E27FC236}">
                <a16:creationId xmlns:a16="http://schemas.microsoft.com/office/drawing/2014/main" id="{D5B71727-751F-F94E-9E32-75B1A47B489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4" name="Picture 13">
            <a:extLst>
              <a:ext uri="{FF2B5EF4-FFF2-40B4-BE49-F238E27FC236}">
                <a16:creationId xmlns:a16="http://schemas.microsoft.com/office/drawing/2014/main" id="{CABAF3DE-5C80-2B41-B03B-C65ABB42535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22114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BCA8317-EFF2-7F4B-AFF2-D63FBA8ACC2F}"/>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1AC60C9C-0B08-ED42-90B1-E634D5427DB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BF50986E-2D59-1D43-831C-177E4F1821A6}"/>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296367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AB3F8A1-7A23-5B40-A13A-6201FBBD31D4}"/>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3AF933F2-087A-2845-93AE-DC61839E95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86F16E83-8715-1546-AE1C-F69C84B97D40}"/>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77430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FEE79F0-0F7A-9D4B-B0D3-47586F77DF4F}"/>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A522F5CE-05F1-A747-9F0A-0FF91AA38CB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9035E359-FD71-274C-8D46-C7C80B04A8E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9110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01496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a:extLst>
              <a:ext uri="{FF2B5EF4-FFF2-40B4-BE49-F238E27FC236}">
                <a16:creationId xmlns:a16="http://schemas.microsoft.com/office/drawing/2014/main" id="{CB7A3A2B-9D91-8F48-A9B7-AEF8637F469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12" name="Picture 11">
            <a:extLst>
              <a:ext uri="{FF2B5EF4-FFF2-40B4-BE49-F238E27FC236}">
                <a16:creationId xmlns:a16="http://schemas.microsoft.com/office/drawing/2014/main" id="{8B1792B0-1276-BB43-B2AF-A252ECA88141}"/>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0" y="2211"/>
            <a:ext cx="2404872" cy="797170"/>
          </a:xfrm>
          <a:prstGeom prst="rect">
            <a:avLst/>
          </a:prstGeom>
        </p:spPr>
      </p:pic>
    </p:spTree>
    <p:extLst>
      <p:ext uri="{BB962C8B-B14F-4D97-AF65-F5344CB8AC3E}">
        <p14:creationId xmlns:p14="http://schemas.microsoft.com/office/powerpoint/2010/main" val="4063047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86012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a:extLst>
              <a:ext uri="{FF2B5EF4-FFF2-40B4-BE49-F238E27FC236}">
                <a16:creationId xmlns:a16="http://schemas.microsoft.com/office/drawing/2014/main" id="{CB7A3A2B-9D91-8F48-A9B7-AEF8637F469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9" name="Picture 8">
            <a:extLst>
              <a:ext uri="{FF2B5EF4-FFF2-40B4-BE49-F238E27FC236}">
                <a16:creationId xmlns:a16="http://schemas.microsoft.com/office/drawing/2014/main" id="{C5D815B9-3617-E048-A477-CB10F158167B}"/>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112723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a:extLst>
              <a:ext uri="{FF2B5EF4-FFF2-40B4-BE49-F238E27FC236}">
                <a16:creationId xmlns:a16="http://schemas.microsoft.com/office/drawing/2014/main" id="{CB7A3A2B-9D91-8F48-A9B7-AEF8637F469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665476" y="1495425"/>
            <a:ext cx="6858000" cy="3867150"/>
          </a:xfrm>
          <a:prstGeom prst="rect">
            <a:avLst/>
          </a:prstGeom>
        </p:spPr>
      </p:pic>
    </p:spTree>
    <p:extLst>
      <p:ext uri="{BB962C8B-B14F-4D97-AF65-F5344CB8AC3E}">
        <p14:creationId xmlns:p14="http://schemas.microsoft.com/office/powerpoint/2010/main" val="1741091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1588932" y="6261650"/>
            <a:ext cx="548640" cy="554523"/>
          </a:xfrm>
          <a:prstGeom prst="rect">
            <a:avLst/>
          </a:prstGeom>
          <a:noFill/>
          <a:ln w="76200">
            <a:solidFill>
              <a:srgbClr val="4F5052"/>
            </a:solidFill>
            <a:miter lim="800000"/>
          </a:ln>
        </p:spPr>
        <p:txBody>
          <a:bodyPr vert="horz" wrap="none" lIns="45720" tIns="45720" rIns="45720" bIns="45720" rtlCol="0" anchor="ctr">
            <a:normAutofit/>
          </a:bodyPr>
          <a:lstStyle>
            <a:lvl1pPr algn="ctr">
              <a:defRPr sz="1200" b="0" i="0">
                <a:solidFill>
                  <a:schemeClr val="bg1"/>
                </a:solidFill>
                <a:latin typeface="Public Sans Medium" pitchFamily="2" charset="77"/>
              </a:defRPr>
            </a:lvl1pPr>
          </a:lstStyle>
          <a:p>
            <a:fld id="{017D9891-871D-D84C-B216-77B96298C297}" type="slidenum">
              <a:rPr lang="en-US" smtClean="0"/>
              <a:pPr/>
              <a:t>‹#›</a:t>
            </a:fld>
            <a:endParaRPr lang="en-US" sz="1200" dirty="0"/>
          </a:p>
        </p:txBody>
      </p:sp>
      <p:pic>
        <p:nvPicPr>
          <p:cNvPr id="7" name="Picture 6">
            <a:extLst>
              <a:ext uri="{FF2B5EF4-FFF2-40B4-BE49-F238E27FC236}">
                <a16:creationId xmlns:a16="http://schemas.microsoft.com/office/drawing/2014/main" id="{179B8353-5611-8A42-B3FB-FC9F5C3E3917}"/>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374372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1568306" y="62616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bg1"/>
                </a:solidFill>
                <a:latin typeface="Public Sans Medium" pitchFamily="2" charset="77"/>
              </a:defRPr>
            </a:lvl1pPr>
          </a:lstStyle>
          <a:p>
            <a:fld id="{017D9891-871D-D84C-B216-77B96298C297}" type="slidenum">
              <a:rPr lang="en-US" smtClean="0"/>
              <a:pPr/>
              <a:t>‹#›</a:t>
            </a:fld>
            <a:endParaRPr lang="en-US" sz="1200" dirty="0"/>
          </a:p>
        </p:txBody>
      </p:sp>
      <p:pic>
        <p:nvPicPr>
          <p:cNvPr id="7" name="Picture 6">
            <a:extLst>
              <a:ext uri="{FF2B5EF4-FFF2-40B4-BE49-F238E27FC236}">
                <a16:creationId xmlns:a16="http://schemas.microsoft.com/office/drawing/2014/main" id="{79A824B9-706C-1640-B48B-9D567CEA40D6}"/>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039152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1605937" y="6254775"/>
            <a:ext cx="548640" cy="554523"/>
          </a:xfrm>
          <a:prstGeom prst="rect">
            <a:avLst/>
          </a:prstGeom>
          <a:noFill/>
          <a:ln w="76200">
            <a:solidFill>
              <a:srgbClr val="545456"/>
            </a:solidFill>
            <a:miter lim="800000"/>
          </a:ln>
        </p:spPr>
        <p:txBody>
          <a:bodyPr vert="horz" wrap="none" lIns="45720" tIns="45720" rIns="45720" bIns="45720" rtlCol="0" anchor="ctr">
            <a:normAutofit/>
          </a:bodyPr>
          <a:lstStyle>
            <a:lvl1pPr algn="ctr">
              <a:defRPr sz="1200" b="0" i="0">
                <a:solidFill>
                  <a:schemeClr val="bg1"/>
                </a:solidFill>
                <a:latin typeface="Public Sans Medium" pitchFamily="2" charset="77"/>
              </a:defRPr>
            </a:lvl1pPr>
          </a:lstStyle>
          <a:p>
            <a:fld id="{017D9891-871D-D84C-B216-77B96298C297}" type="slidenum">
              <a:rPr lang="en-US" smtClean="0"/>
              <a:pPr/>
              <a:t>‹#›</a:t>
            </a:fld>
            <a:endParaRPr lang="en-US" sz="1200" dirty="0"/>
          </a:p>
        </p:txBody>
      </p:sp>
    </p:spTree>
    <p:extLst>
      <p:ext uri="{BB962C8B-B14F-4D97-AF65-F5344CB8AC3E}">
        <p14:creationId xmlns:p14="http://schemas.microsoft.com/office/powerpoint/2010/main" val="2980009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1582056" y="62616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200" b="0" i="0">
                <a:solidFill>
                  <a:schemeClr val="bg1"/>
                </a:solidFill>
                <a:latin typeface="Public Sans Medium" pitchFamily="2" charset="77"/>
              </a:defRPr>
            </a:lvl1pPr>
          </a:lstStyle>
          <a:p>
            <a:fld id="{017D9891-871D-D84C-B216-77B96298C297}" type="slidenum">
              <a:rPr lang="en-US" smtClean="0"/>
              <a:pPr/>
              <a:t>‹#›</a:t>
            </a:fld>
            <a:endParaRPr lang="en-US" sz="1200" dirty="0"/>
          </a:p>
        </p:txBody>
      </p:sp>
      <p:pic>
        <p:nvPicPr>
          <p:cNvPr id="9" name="Picture 8">
            <a:extLst>
              <a:ext uri="{FF2B5EF4-FFF2-40B4-BE49-F238E27FC236}">
                <a16:creationId xmlns:a16="http://schemas.microsoft.com/office/drawing/2014/main" id="{D644F058-E022-EA40-AA39-3266ECA712D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3" name="Picture 12">
            <a:extLst>
              <a:ext uri="{FF2B5EF4-FFF2-40B4-BE49-F238E27FC236}">
                <a16:creationId xmlns:a16="http://schemas.microsoft.com/office/drawing/2014/main" id="{59247240-0355-EF41-B121-10A17AB75260}"/>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437949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 uri="{C183D7F6-B498-43B3-948B-1728B52AA6E4}">
                <adec:decorative xmlns:adec="http://schemas.microsoft.com/office/drawing/2017/decorative" val="1"/>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D95E91-F8C5-0E4F-94FA-4F1A4750CFB3}"/>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1561431"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pic>
        <p:nvPicPr>
          <p:cNvPr id="12" name="Picture 11">
            <a:extLst>
              <a:ext uri="{FF2B5EF4-FFF2-40B4-BE49-F238E27FC236}">
                <a16:creationId xmlns:a16="http://schemas.microsoft.com/office/drawing/2014/main" id="{313B813C-3E17-F647-99B7-A91C374080F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BDD9932D-A10C-6044-98E2-0184B33A127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38803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6F82D1F-F6B8-8B45-95AC-631B78E0DD8B}"/>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1582056" y="6261650"/>
            <a:ext cx="548640" cy="554523"/>
          </a:xfrm>
          <a:prstGeom prst="rect">
            <a:avLst/>
          </a:prstGeom>
          <a:solidFill>
            <a:srgbClr val="F6F6F7"/>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C6B15C0C-687C-B342-8EDC-4FAFC53CDF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08693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6F82D1F-F6B8-8B45-95AC-631B78E0DD8B}"/>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159580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E43DDE2D-7D85-BD43-8DE6-F9DCFC5489B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12745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DF7A58E7-C5A9-7843-B8BA-CF4D1C94EF94}"/>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7656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 uri="{C183D7F6-B498-43B3-948B-1728B52AA6E4}">
                <adec:decorative xmlns:adec="http://schemas.microsoft.com/office/drawing/2017/decorative" val="1"/>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A1C033E-C883-9846-AB43-077778779C2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6F82D1F-F6B8-8B45-95AC-631B78E0DD8B}"/>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156830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5368ACA-9E52-7F44-BD61-ED2CDBB04F6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64307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DE95E3-8756-5545-BD72-ED559D5CCDBE}"/>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159580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pic>
        <p:nvPicPr>
          <p:cNvPr id="15" name="Picture 14">
            <a:extLst>
              <a:ext uri="{FF2B5EF4-FFF2-40B4-BE49-F238E27FC236}">
                <a16:creationId xmlns:a16="http://schemas.microsoft.com/office/drawing/2014/main" id="{2A52339B-67C8-B143-82CE-95DD18A0EC2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D22FE91-6981-0249-8E05-C86BC0BF260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67216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99031D9-826D-2447-875C-F45E08F89A86}"/>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pic>
        <p:nvPicPr>
          <p:cNvPr id="16" name="Picture 15">
            <a:extLst>
              <a:ext uri="{FF2B5EF4-FFF2-40B4-BE49-F238E27FC236}">
                <a16:creationId xmlns:a16="http://schemas.microsoft.com/office/drawing/2014/main" id="{3CC982F5-6C2E-D949-9EE3-BC8B1EE4DB9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66C36922-039F-7F40-842E-2B1A1BC912F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
        <p:nvSpPr>
          <p:cNvPr id="5" name="Slide Number Placeholder 5">
            <a:extLst>
              <a:ext uri="{FF2B5EF4-FFF2-40B4-BE49-F238E27FC236}">
                <a16:creationId xmlns:a16="http://schemas.microsoft.com/office/drawing/2014/main" id="{AA8AC234-9F5A-5FD4-0CDF-106B6B0CA365}"/>
              </a:ext>
            </a:extLst>
          </p:cNvPr>
          <p:cNvSpPr>
            <a:spLocks noGrp="1"/>
          </p:cNvSpPr>
          <p:nvPr>
            <p:ph type="sldNum" sz="quarter" idx="4"/>
          </p:nvPr>
        </p:nvSpPr>
        <p:spPr>
          <a:xfrm>
            <a:off x="1159580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Tree>
    <p:extLst>
      <p:ext uri="{BB962C8B-B14F-4D97-AF65-F5344CB8AC3E}">
        <p14:creationId xmlns:p14="http://schemas.microsoft.com/office/powerpoint/2010/main" val="2132642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A856393-EEE1-FE41-ADC1-2FEC8B6A41E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pic>
        <p:nvPicPr>
          <p:cNvPr id="18" name="Picture 17">
            <a:extLst>
              <a:ext uri="{FF2B5EF4-FFF2-40B4-BE49-F238E27FC236}">
                <a16:creationId xmlns:a16="http://schemas.microsoft.com/office/drawing/2014/main" id="{25C40B4B-48C4-F844-8465-268A6720437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4" name="Picture 13">
            <a:extLst>
              <a:ext uri="{FF2B5EF4-FFF2-40B4-BE49-F238E27FC236}">
                <a16:creationId xmlns:a16="http://schemas.microsoft.com/office/drawing/2014/main" id="{828DE94A-43E0-2645-8EB5-6324760CFC4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
        <p:nvSpPr>
          <p:cNvPr id="7" name="Slide Number Placeholder 5">
            <a:extLst>
              <a:ext uri="{FF2B5EF4-FFF2-40B4-BE49-F238E27FC236}">
                <a16:creationId xmlns:a16="http://schemas.microsoft.com/office/drawing/2014/main" id="{08ED2CF9-CE48-934E-83F9-4F8A735F14CB}"/>
              </a:ext>
            </a:extLst>
          </p:cNvPr>
          <p:cNvSpPr>
            <a:spLocks noGrp="1"/>
          </p:cNvSpPr>
          <p:nvPr>
            <p:ph type="sldNum" sz="quarter" idx="12"/>
          </p:nvPr>
        </p:nvSpPr>
        <p:spPr>
          <a:xfrm>
            <a:off x="1159580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Tree>
    <p:extLst>
      <p:ext uri="{BB962C8B-B14F-4D97-AF65-F5344CB8AC3E}">
        <p14:creationId xmlns:p14="http://schemas.microsoft.com/office/powerpoint/2010/main" val="371321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7D26F7-D5F2-2942-A8F1-FA6DBA6478DC}"/>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pic>
        <p:nvPicPr>
          <p:cNvPr id="15" name="Picture 14">
            <a:extLst>
              <a:ext uri="{FF2B5EF4-FFF2-40B4-BE49-F238E27FC236}">
                <a16:creationId xmlns:a16="http://schemas.microsoft.com/office/drawing/2014/main" id="{5BB254AC-048D-4E41-858B-64B30D27082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0" name="Picture 9">
            <a:extLst>
              <a:ext uri="{FF2B5EF4-FFF2-40B4-BE49-F238E27FC236}">
                <a16:creationId xmlns:a16="http://schemas.microsoft.com/office/drawing/2014/main" id="{77B0FDE3-ABDC-584A-A363-1B2911E796C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
        <p:nvSpPr>
          <p:cNvPr id="3" name="Slide Number Placeholder 5">
            <a:extLst>
              <a:ext uri="{FF2B5EF4-FFF2-40B4-BE49-F238E27FC236}">
                <a16:creationId xmlns:a16="http://schemas.microsoft.com/office/drawing/2014/main" id="{77B95EA5-6C6B-DBF1-C465-4B2A5D8ED977}"/>
              </a:ext>
            </a:extLst>
          </p:cNvPr>
          <p:cNvSpPr>
            <a:spLocks noGrp="1"/>
          </p:cNvSpPr>
          <p:nvPr>
            <p:ph type="sldNum" sz="quarter" idx="4"/>
          </p:nvPr>
        </p:nvSpPr>
        <p:spPr>
          <a:xfrm>
            <a:off x="1159580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Tree>
    <p:extLst>
      <p:ext uri="{BB962C8B-B14F-4D97-AF65-F5344CB8AC3E}">
        <p14:creationId xmlns:p14="http://schemas.microsoft.com/office/powerpoint/2010/main" val="1070261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158205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ABAF3DE-5C80-2B41-B03B-C65ABB42535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9" name="Picture 8">
            <a:extLst>
              <a:ext uri="{FF2B5EF4-FFF2-40B4-BE49-F238E27FC236}">
                <a16:creationId xmlns:a16="http://schemas.microsoft.com/office/drawing/2014/main" id="{9B64D956-02A5-0E40-8590-9B33900D4ED4}"/>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
        <p:nvSpPr>
          <p:cNvPr id="2" name="Slide Number Placeholder 5">
            <a:extLst>
              <a:ext uri="{FF2B5EF4-FFF2-40B4-BE49-F238E27FC236}">
                <a16:creationId xmlns:a16="http://schemas.microsoft.com/office/drawing/2014/main" id="{5E7D05AC-FD56-0C6D-FB05-462FA9FDFB42}"/>
              </a:ext>
            </a:extLst>
          </p:cNvPr>
          <p:cNvSpPr txBox="1">
            <a:spLocks/>
          </p:cNvSpPr>
          <p:nvPr userDrawn="1"/>
        </p:nvSpPr>
        <p:spPr>
          <a:xfrm>
            <a:off x="11595806" y="6261650"/>
            <a:ext cx="548640" cy="554523"/>
          </a:xfrm>
          <a:prstGeom prst="rect">
            <a:avLst/>
          </a:prstGeom>
          <a:solidFill>
            <a:srgbClr val="E5E9ED"/>
          </a:solidFill>
          <a:ln w="76200">
            <a:solidFill>
              <a:schemeClr val="bg1">
                <a:lumMod val="95000"/>
              </a:schemeClr>
            </a:solidFill>
            <a:miter lim="800000"/>
          </a:ln>
        </p:spPr>
        <p:txBody>
          <a:bodyPr vert="horz" wrap="none" lIns="45720" tIns="45720" rIns="45720" bIns="45720" rtlCol="0" anchor="ctr">
            <a:normAutofit/>
          </a:bodyPr>
          <a:lstStyle>
            <a:defPPr>
              <a:defRPr lang="en-US"/>
            </a:defPPr>
            <a:lvl1pPr marL="0" algn="ctr" defTabSz="914400" rtl="0" eaLnBrk="1" latinLnBrk="0" hangingPunct="1">
              <a:defRPr sz="1200" b="0" i="0" kern="1200">
                <a:solidFill>
                  <a:schemeClr val="tx2"/>
                </a:solidFill>
                <a:latin typeface="Public Sans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06417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BCA8317-EFF2-7F4B-AFF2-D63FBA8ACC2F}"/>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BF50986E-2D59-1D43-831C-177E4F1821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9F8309E3-54DC-E844-83F6-C094CCB78FE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876175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AB3F8A1-7A23-5B40-A13A-6201FBBD31D4}"/>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86F16E83-8715-1546-AE1C-F69C84B97D4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7E9BE54E-4690-0D46-8D2F-EAC0881AFE3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568368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FEE79F0-0F7A-9D4B-B0D3-47586F77DF4F}"/>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9035E359-FD71-274C-8D46-C7C80B04A8E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8EE8F5CB-FA3C-384F-AAAF-664A2D51059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0230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1588931"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2084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271FF96C-09B8-744B-967A-A428D346BAC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08755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2 2">
  <p:cSld name="Custom Layout 2 2">
    <p:spTree>
      <p:nvGrpSpPr>
        <p:cNvPr id="1" name="Shape 115"/>
        <p:cNvGrpSpPr/>
        <p:nvPr/>
      </p:nvGrpSpPr>
      <p:grpSpPr>
        <a:xfrm>
          <a:off x="0" y="0"/>
          <a:ext cx="0" cy="0"/>
          <a:chOff x="0" y="0"/>
          <a:chExt cx="0" cy="0"/>
        </a:xfrm>
      </p:grpSpPr>
      <p:pic>
        <p:nvPicPr>
          <p:cNvPr id="116" name="Google Shape;116;p22">
            <a:extLst>
              <a:ext uri="{C183D7F6-B498-43B3-948B-1728B52AA6E4}">
                <adec:decorative xmlns:adec="http://schemas.microsoft.com/office/drawing/2017/decorative" val="1"/>
              </a:ext>
            </a:extLst>
          </p:cNvPr>
          <p:cNvPicPr preferRelativeResize="0"/>
          <p:nvPr/>
        </p:nvPicPr>
        <p:blipFill rotWithShape="1">
          <a:blip r:embed="rId2" cstate="print">
            <a:alphaModFix amt="69000"/>
            <a:extLst>
              <a:ext uri="{28A0092B-C50C-407E-A947-70E740481C1C}">
                <a14:useLocalDpi xmlns:a14="http://schemas.microsoft.com/office/drawing/2010/main"/>
              </a:ext>
            </a:extLst>
          </a:blip>
          <a:srcRect/>
          <a:stretch/>
        </p:blipFill>
        <p:spPr>
          <a:xfrm>
            <a:off x="0" y="0"/>
            <a:ext cx="12204598" cy="6857998"/>
          </a:xfrm>
          <a:prstGeom prst="rect">
            <a:avLst/>
          </a:prstGeom>
          <a:noFill/>
          <a:ln>
            <a:noFill/>
          </a:ln>
          <a:effectLst/>
        </p:spPr>
      </p:pic>
      <p:pic>
        <p:nvPicPr>
          <p:cNvPr id="3" name="Picture 2">
            <a:extLst>
              <a:ext uri="{FF2B5EF4-FFF2-40B4-BE49-F238E27FC236}">
                <a16:creationId xmlns:a16="http://schemas.microsoft.com/office/drawing/2014/main" id="{61B5AB57-F1EA-0B2C-A4C8-6A9D8DAB3F60}"/>
              </a:ext>
              <a:ext uri="{C183D7F6-B498-43B3-948B-1728B52AA6E4}">
                <adec:decorative xmlns:adec="http://schemas.microsoft.com/office/drawing/2017/decorative" val="1"/>
              </a:ext>
            </a:extLst>
          </p:cNvPr>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a:ext>
            </a:extLst>
          </a:blip>
          <a:srcRect/>
          <a:stretch/>
        </p:blipFill>
        <p:spPr>
          <a:xfrm>
            <a:off x="0" y="1959451"/>
            <a:ext cx="3739490" cy="5029200"/>
          </a:xfrm>
          <a:prstGeom prst="rect">
            <a:avLst/>
          </a:prstGeom>
        </p:spPr>
      </p:pic>
      <p:sp>
        <p:nvSpPr>
          <p:cNvPr id="2" name="Slide Number Placeholder 5">
            <a:extLst>
              <a:ext uri="{FF2B5EF4-FFF2-40B4-BE49-F238E27FC236}">
                <a16:creationId xmlns:a16="http://schemas.microsoft.com/office/drawing/2014/main" id="{480249E0-B1C7-4B53-F051-C9FEE5C57671}"/>
              </a:ext>
            </a:extLst>
          </p:cNvPr>
          <p:cNvSpPr>
            <a:spLocks noGrp="1"/>
          </p:cNvSpPr>
          <p:nvPr>
            <p:ph type="sldNum" sz="quarter" idx="4"/>
          </p:nvPr>
        </p:nvSpPr>
        <p:spPr>
          <a:xfrm>
            <a:off x="11595806" y="6261650"/>
            <a:ext cx="548640" cy="554523"/>
          </a:xfrm>
          <a:prstGeom prst="rect">
            <a:avLst/>
          </a:prstGeom>
          <a:solidFill>
            <a:srgbClr val="E5E9ED"/>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Tree>
    <p:extLst>
      <p:ext uri="{BB962C8B-B14F-4D97-AF65-F5344CB8AC3E}">
        <p14:creationId xmlns:p14="http://schemas.microsoft.com/office/powerpoint/2010/main" val="252226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1" userDrawn="1">
  <p:cSld name="Custom Layout 1">
    <p:spTree>
      <p:nvGrpSpPr>
        <p:cNvPr id="1" name="Shape 64"/>
        <p:cNvGrpSpPr/>
        <p:nvPr/>
      </p:nvGrpSpPr>
      <p:grpSpPr>
        <a:xfrm>
          <a:off x="0" y="0"/>
          <a:ext cx="0" cy="0"/>
          <a:chOff x="0" y="0"/>
          <a:chExt cx="0" cy="0"/>
        </a:xfrm>
      </p:grpSpPr>
      <p:pic>
        <p:nvPicPr>
          <p:cNvPr id="11" name="Google Shape;27;p19">
            <a:extLst>
              <a:ext uri="{FF2B5EF4-FFF2-40B4-BE49-F238E27FC236}">
                <a16:creationId xmlns:a16="http://schemas.microsoft.com/office/drawing/2014/main" id="{BA6D2C05-EB90-5B05-9DE8-AFD07D353561}"/>
              </a:ext>
              <a:ext uri="{C183D7F6-B498-43B3-948B-1728B52AA6E4}">
                <adec:decorative xmlns:adec="http://schemas.microsoft.com/office/drawing/2017/decorative" val="1"/>
              </a:ext>
            </a:extLst>
          </p:cNvPr>
          <p:cNvPicPr preferRelativeResize="0"/>
          <p:nvPr userDrawn="1"/>
        </p:nvPicPr>
        <p:blipFill rotWithShape="1">
          <a:blip r:embed="rId2" cstate="screen">
            <a:alphaModFix amt="78000"/>
            <a:extLst>
              <a:ext uri="{28A0092B-C50C-407E-A947-70E740481C1C}">
                <a14:useLocalDpi xmlns:a14="http://schemas.microsoft.com/office/drawing/2010/main"/>
              </a:ext>
            </a:extLst>
          </a:blip>
          <a:srcRect l="-56"/>
          <a:stretch/>
        </p:blipFill>
        <p:spPr>
          <a:xfrm>
            <a:off x="-54701" y="0"/>
            <a:ext cx="12259299" cy="6858000"/>
          </a:xfrm>
          <a:prstGeom prst="rect">
            <a:avLst/>
          </a:prstGeom>
          <a:noFill/>
          <a:ln>
            <a:noFill/>
          </a:ln>
          <a:effectLst>
            <a:outerShdw blurRad="50800" dist="38100" algn="l" rotWithShape="0">
              <a:schemeClr val="accent6">
                <a:lumMod val="90000"/>
                <a:alpha val="40000"/>
              </a:schemeClr>
            </a:outerShdw>
          </a:effectLst>
        </p:spPr>
      </p:pic>
      <p:sp>
        <p:nvSpPr>
          <p:cNvPr id="76" name="Google Shape;76;g11dbf42c3a7_0_0"/>
          <p:cNvSpPr txBox="1">
            <a:spLocks noGrp="1"/>
          </p:cNvSpPr>
          <p:nvPr>
            <p:ph type="sldNum" idx="12"/>
          </p:nvPr>
        </p:nvSpPr>
        <p:spPr>
          <a:xfrm>
            <a:off x="11453835" y="6193535"/>
            <a:ext cx="707143" cy="672088"/>
          </a:xfrm>
          <a:prstGeom prst="rect">
            <a:avLst/>
          </a:prstGeom>
          <a:noFill/>
          <a:ln>
            <a:noFill/>
          </a:ln>
        </p:spPr>
        <p:txBody>
          <a:bodyPr spcFirstLastPara="1" wrap="square" lIns="98525" tIns="98525" rIns="98525" bIns="98525" anchor="ctr" anchorCtr="0">
            <a:noAutofit/>
          </a:bodyPr>
          <a:lstStyle>
            <a:lvl1pPr marL="0" marR="0" lvl="0"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9pPr>
          </a:lstStyle>
          <a:p>
            <a:fld id="{00000000-1234-1234-1234-123412341234}" type="slidenum">
              <a:rPr lang="en-US" smtClean="0"/>
              <a:pPr/>
              <a:t>‹#›</a:t>
            </a:fld>
            <a:endParaRPr lang="en-US" dirty="0"/>
          </a:p>
        </p:txBody>
      </p:sp>
      <p:pic>
        <p:nvPicPr>
          <p:cNvPr id="4" name="Picture 3">
            <a:extLst>
              <a:ext uri="{FF2B5EF4-FFF2-40B4-BE49-F238E27FC236}">
                <a16:creationId xmlns:a16="http://schemas.microsoft.com/office/drawing/2014/main" id="{0304928D-DB17-EF0C-76B8-FEEAC8AEAE0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3063743"/>
            <a:ext cx="3914775" cy="3788083"/>
          </a:xfrm>
          <a:prstGeom prst="rect">
            <a:avLst/>
          </a:prstGeom>
        </p:spPr>
      </p:pic>
    </p:spTree>
    <p:extLst>
      <p:ext uri="{BB962C8B-B14F-4D97-AF65-F5344CB8AC3E}">
        <p14:creationId xmlns:p14="http://schemas.microsoft.com/office/powerpoint/2010/main" val="1329466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rgbClr val="EFF5F8"/>
        </a:solidFill>
        <a:effectLst/>
      </p:bgPr>
    </p:bg>
    <p:spTree>
      <p:nvGrpSpPr>
        <p:cNvPr id="1" name="Shape 77"/>
        <p:cNvGrpSpPr/>
        <p:nvPr/>
      </p:nvGrpSpPr>
      <p:grpSpPr>
        <a:xfrm>
          <a:off x="0" y="0"/>
          <a:ext cx="0" cy="0"/>
          <a:chOff x="0" y="0"/>
          <a:chExt cx="0" cy="0"/>
        </a:xfrm>
      </p:grpSpPr>
      <p:sp>
        <p:nvSpPr>
          <p:cNvPr id="78" name="Google Shape;78;g11df6a29fce_0_335">
            <a:extLst>
              <a:ext uri="{C183D7F6-B498-43B3-948B-1728B52AA6E4}">
                <adec:decorative xmlns:adec="http://schemas.microsoft.com/office/drawing/2017/decorative" val="1"/>
              </a:ext>
            </a:extLst>
          </p:cNvPr>
          <p:cNvSpPr txBox="1"/>
          <p:nvPr/>
        </p:nvSpPr>
        <p:spPr>
          <a:xfrm>
            <a:off x="587690" y="231839"/>
            <a:ext cx="6119429" cy="6297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solidFill>
                <a:srgbClr val="FFFFFF"/>
              </a:solidFill>
            </a:endParaRPr>
          </a:p>
        </p:txBody>
      </p:sp>
      <p:sp>
        <p:nvSpPr>
          <p:cNvPr id="79" name="Google Shape;79;g11df6a29fce_0_335">
            <a:extLst>
              <a:ext uri="{C183D7F6-B498-43B3-948B-1728B52AA6E4}">
                <adec:decorative xmlns:adec="http://schemas.microsoft.com/office/drawing/2017/decorative" val="1"/>
              </a:ext>
            </a:extLst>
          </p:cNvPr>
          <p:cNvSpPr txBox="1"/>
          <p:nvPr/>
        </p:nvSpPr>
        <p:spPr>
          <a:xfrm>
            <a:off x="394096" y="192354"/>
            <a:ext cx="6119429" cy="6297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solidFill>
                <a:srgbClr val="FFFFFF"/>
              </a:solidFill>
              <a:latin typeface="Helvetica Neue"/>
              <a:ea typeface="Helvetica Neue"/>
              <a:cs typeface="Helvetica Neue"/>
              <a:sym typeface="Helvetica Neue"/>
            </a:endParaRPr>
          </a:p>
        </p:txBody>
      </p:sp>
      <p:sp>
        <p:nvSpPr>
          <p:cNvPr id="80" name="Google Shape;80;g11df6a29fce_0_335"/>
          <p:cNvSpPr txBox="1">
            <a:spLocks noGrp="1"/>
          </p:cNvSpPr>
          <p:nvPr>
            <p:ph type="title"/>
          </p:nvPr>
        </p:nvSpPr>
        <p:spPr>
          <a:xfrm>
            <a:off x="468634" y="206339"/>
            <a:ext cx="6425428" cy="713647"/>
          </a:xfrm>
          <a:prstGeom prst="rect">
            <a:avLst/>
          </a:prstGeom>
          <a:noFill/>
          <a:ln>
            <a:noFill/>
          </a:ln>
        </p:spPr>
        <p:txBody>
          <a:bodyPr spcFirstLastPara="1" wrap="square" lIns="98525" tIns="98525" rIns="98525" bIns="98525" anchor="ctr" anchorCtr="0">
            <a:noAutofit/>
          </a:bodyPr>
          <a:lstStyle>
            <a:lvl1pPr marR="0" lvl="0" algn="l" rtl="0">
              <a:lnSpc>
                <a:spcPct val="100000"/>
              </a:lnSpc>
              <a:spcBef>
                <a:spcPts val="0"/>
              </a:spcBef>
              <a:spcAft>
                <a:spcPts val="0"/>
              </a:spcAft>
              <a:buClr>
                <a:schemeClr val="dk2"/>
              </a:buClr>
              <a:buSzPts val="2800"/>
              <a:buNone/>
              <a:defRPr sz="2600" b="1" i="0" u="none" strike="noStrike" cap="none">
                <a:solidFill>
                  <a:schemeClr val="accent1"/>
                </a:solidFill>
              </a:defRPr>
            </a:lvl1pPr>
            <a:lvl2pPr marR="0" lvl="1" algn="l" rtl="0">
              <a:lnSpc>
                <a:spcPct val="100000"/>
              </a:lnSpc>
              <a:spcBef>
                <a:spcPts val="0"/>
              </a:spcBef>
              <a:spcAft>
                <a:spcPts val="0"/>
              </a:spcAft>
              <a:buClr>
                <a:schemeClr val="dk2"/>
              </a:buClr>
              <a:buSzPts val="2800"/>
              <a:buNone/>
              <a:defRPr sz="3700" b="1" i="0" u="none" strike="noStrike" cap="none">
                <a:solidFill>
                  <a:schemeClr val="dk2"/>
                </a:solidFill>
              </a:defRPr>
            </a:lvl2pPr>
            <a:lvl3pPr marR="0" lvl="2" algn="l" rtl="0">
              <a:lnSpc>
                <a:spcPct val="100000"/>
              </a:lnSpc>
              <a:spcBef>
                <a:spcPts val="0"/>
              </a:spcBef>
              <a:spcAft>
                <a:spcPts val="0"/>
              </a:spcAft>
              <a:buClr>
                <a:schemeClr val="dk2"/>
              </a:buClr>
              <a:buSzPts val="2800"/>
              <a:buNone/>
              <a:defRPr sz="3700" b="1" i="0" u="none" strike="noStrike" cap="none">
                <a:solidFill>
                  <a:schemeClr val="dk2"/>
                </a:solidFill>
              </a:defRPr>
            </a:lvl3pPr>
            <a:lvl4pPr marR="0" lvl="3" algn="l" rtl="0">
              <a:lnSpc>
                <a:spcPct val="100000"/>
              </a:lnSpc>
              <a:spcBef>
                <a:spcPts val="0"/>
              </a:spcBef>
              <a:spcAft>
                <a:spcPts val="0"/>
              </a:spcAft>
              <a:buClr>
                <a:schemeClr val="dk2"/>
              </a:buClr>
              <a:buSzPts val="2800"/>
              <a:buNone/>
              <a:defRPr sz="3700" b="1" i="0" u="none" strike="noStrike" cap="none">
                <a:solidFill>
                  <a:schemeClr val="dk2"/>
                </a:solidFill>
              </a:defRPr>
            </a:lvl4pPr>
            <a:lvl5pPr marR="0" lvl="4" algn="l" rtl="0">
              <a:lnSpc>
                <a:spcPct val="100000"/>
              </a:lnSpc>
              <a:spcBef>
                <a:spcPts val="0"/>
              </a:spcBef>
              <a:spcAft>
                <a:spcPts val="0"/>
              </a:spcAft>
              <a:buClr>
                <a:schemeClr val="dk2"/>
              </a:buClr>
              <a:buSzPts val="2800"/>
              <a:buNone/>
              <a:defRPr sz="3700" b="1" i="0" u="none" strike="noStrike" cap="none">
                <a:solidFill>
                  <a:schemeClr val="dk2"/>
                </a:solidFill>
              </a:defRPr>
            </a:lvl5pPr>
            <a:lvl6pPr marR="0" lvl="5" algn="l" rtl="0">
              <a:lnSpc>
                <a:spcPct val="100000"/>
              </a:lnSpc>
              <a:spcBef>
                <a:spcPts val="0"/>
              </a:spcBef>
              <a:spcAft>
                <a:spcPts val="0"/>
              </a:spcAft>
              <a:buClr>
                <a:schemeClr val="dk2"/>
              </a:buClr>
              <a:buSzPts val="2800"/>
              <a:buNone/>
              <a:defRPr sz="3700" b="1" i="0" u="none" strike="noStrike" cap="none">
                <a:solidFill>
                  <a:schemeClr val="dk2"/>
                </a:solidFill>
              </a:defRPr>
            </a:lvl6pPr>
            <a:lvl7pPr marR="0" lvl="6" algn="l" rtl="0">
              <a:lnSpc>
                <a:spcPct val="100000"/>
              </a:lnSpc>
              <a:spcBef>
                <a:spcPts val="0"/>
              </a:spcBef>
              <a:spcAft>
                <a:spcPts val="0"/>
              </a:spcAft>
              <a:buClr>
                <a:schemeClr val="dk2"/>
              </a:buClr>
              <a:buSzPts val="2800"/>
              <a:buNone/>
              <a:defRPr sz="3700" b="1" i="0" u="none" strike="noStrike" cap="none">
                <a:solidFill>
                  <a:schemeClr val="dk2"/>
                </a:solidFill>
              </a:defRPr>
            </a:lvl7pPr>
            <a:lvl8pPr marR="0" lvl="7" algn="l" rtl="0">
              <a:lnSpc>
                <a:spcPct val="100000"/>
              </a:lnSpc>
              <a:spcBef>
                <a:spcPts val="0"/>
              </a:spcBef>
              <a:spcAft>
                <a:spcPts val="0"/>
              </a:spcAft>
              <a:buClr>
                <a:schemeClr val="dk2"/>
              </a:buClr>
              <a:buSzPts val="2800"/>
              <a:buNone/>
              <a:defRPr sz="3700" b="1" i="0" u="none" strike="noStrike" cap="none">
                <a:solidFill>
                  <a:schemeClr val="dk2"/>
                </a:solidFill>
              </a:defRPr>
            </a:lvl8pPr>
            <a:lvl9pPr marR="0" lvl="8" algn="l" rtl="0">
              <a:lnSpc>
                <a:spcPct val="100000"/>
              </a:lnSpc>
              <a:spcBef>
                <a:spcPts val="0"/>
              </a:spcBef>
              <a:spcAft>
                <a:spcPts val="0"/>
              </a:spcAft>
              <a:buClr>
                <a:schemeClr val="dk2"/>
              </a:buClr>
              <a:buSzPts val="2800"/>
              <a:buNone/>
              <a:defRPr sz="3700" b="1" i="0" u="none" strike="noStrike" cap="none">
                <a:solidFill>
                  <a:schemeClr val="dk2"/>
                </a:solidFill>
              </a:defRPr>
            </a:lvl9pPr>
          </a:lstStyle>
          <a:p>
            <a:endParaRPr/>
          </a:p>
        </p:txBody>
      </p:sp>
      <p:sp>
        <p:nvSpPr>
          <p:cNvPr id="2" name="Slide Number Placeholder 5">
            <a:extLst>
              <a:ext uri="{FF2B5EF4-FFF2-40B4-BE49-F238E27FC236}">
                <a16:creationId xmlns:a16="http://schemas.microsoft.com/office/drawing/2014/main" id="{6E9F9F9B-AB2B-0C19-4EBA-86E674EAD6F4}"/>
              </a:ext>
            </a:extLst>
          </p:cNvPr>
          <p:cNvSpPr>
            <a:spLocks noGrp="1"/>
          </p:cNvSpPr>
          <p:nvPr>
            <p:ph type="sldNum" sz="quarter" idx="4"/>
          </p:nvPr>
        </p:nvSpPr>
        <p:spPr>
          <a:xfrm>
            <a:off x="11595806" y="6261650"/>
            <a:ext cx="548640" cy="554523"/>
          </a:xfrm>
          <a:prstGeom prst="rect">
            <a:avLst/>
          </a:prstGeom>
          <a:solidFill>
            <a:srgbClr val="E5E9ED"/>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Tree>
    <p:extLst>
      <p:ext uri="{BB962C8B-B14F-4D97-AF65-F5344CB8AC3E}">
        <p14:creationId xmlns:p14="http://schemas.microsoft.com/office/powerpoint/2010/main" val="129036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FFFFF">
            <a:alpha val="19842"/>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1E1480-9F25-AC8D-AE7B-553A63792733}"/>
              </a:ext>
              <a:ext uri="{C183D7F6-B498-43B3-948B-1728B52AA6E4}">
                <adec:decorative xmlns:adec="http://schemas.microsoft.com/office/drawing/2017/decorative" val="1"/>
              </a:ext>
            </a:extLst>
          </p:cNvPr>
          <p:cNvSpPr/>
          <p:nvPr userDrawn="1"/>
        </p:nvSpPr>
        <p:spPr>
          <a:xfrm>
            <a:off x="2562733" y="3964489"/>
            <a:ext cx="9629267" cy="2893511"/>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9920F073-AA6F-BBD3-1184-E2D8A625E18B}"/>
              </a:ext>
            </a:extLst>
          </p:cNvPr>
          <p:cNvSpPr>
            <a:spLocks noGrp="1"/>
          </p:cNvSpPr>
          <p:nvPr>
            <p:ph idx="12"/>
          </p:nvPr>
        </p:nvSpPr>
        <p:spPr>
          <a:xfrm>
            <a:off x="2562729" y="4106397"/>
            <a:ext cx="9624203" cy="2070566"/>
          </a:xfrm>
        </p:spPr>
        <p:txBody>
          <a:bodyPr/>
          <a:lstStyle>
            <a:lvl1pPr>
              <a:defRPr b="0" i="0">
                <a:latin typeface="Public Sans" pitchFamily="2" charset="77"/>
              </a:defRPr>
            </a:lvl1pPr>
            <a:lvl2pPr>
              <a:defRPr b="0" i="0">
                <a:latin typeface="Public Sans" pitchFamily="2" charset="77"/>
              </a:defRPr>
            </a:lvl2pPr>
            <a:lvl3pPr>
              <a:defRPr b="0" i="0">
                <a:latin typeface="Public Sans" pitchFamily="2" charset="77"/>
              </a:defRPr>
            </a:lvl3pPr>
            <a:lvl4pPr>
              <a:defRPr b="0" i="0">
                <a:latin typeface="Public Sans" pitchFamily="2" charset="77"/>
              </a:defRPr>
            </a:lvl4pPr>
            <a:lvl5pPr>
              <a:defRPr b="0" i="0">
                <a:latin typeface="Public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20E07C7A-6EB2-9EE4-2BF4-2502CD4F7040}"/>
              </a:ext>
              <a:ext uri="{C183D7F6-B498-43B3-948B-1728B52AA6E4}">
                <adec:decorative xmlns:adec="http://schemas.microsoft.com/office/drawing/2017/decorative" val="1"/>
              </a:ext>
            </a:extLst>
          </p:cNvPr>
          <p:cNvSpPr/>
          <p:nvPr userDrawn="1"/>
        </p:nvSpPr>
        <p:spPr>
          <a:xfrm>
            <a:off x="2562733" y="463464"/>
            <a:ext cx="9629267" cy="3362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9A922E0-DDCC-5A4D-2192-35E2632A36E8}"/>
              </a:ext>
              <a:ext uri="{C183D7F6-B498-43B3-948B-1728B52AA6E4}">
                <adec:decorative xmlns:adec="http://schemas.microsoft.com/office/drawing/2017/decorative" val="1"/>
              </a:ext>
            </a:extLst>
          </p:cNvPr>
          <p:cNvPicPr>
            <a:picLocks noChangeAspect="1"/>
          </p:cNvPicPr>
          <p:nvPr userDrawn="1"/>
        </p:nvPicPr>
        <p:blipFill rotWithShape="1">
          <a:blip r:embed="rId2">
            <a:alphaModFix amt="15000"/>
          </a:blip>
          <a:srcRect l="20" t="17532" r="24139" b="35354"/>
          <a:stretch/>
        </p:blipFill>
        <p:spPr>
          <a:xfrm>
            <a:off x="2560198" y="470254"/>
            <a:ext cx="9631802" cy="3362750"/>
          </a:xfrm>
          <a:prstGeom prst="rect">
            <a:avLst/>
          </a:prstGeom>
        </p:spPr>
      </p:pic>
      <p:sp>
        <p:nvSpPr>
          <p:cNvPr id="15" name="Rectangle 14">
            <a:extLst>
              <a:ext uri="{FF2B5EF4-FFF2-40B4-BE49-F238E27FC236}">
                <a16:creationId xmlns:a16="http://schemas.microsoft.com/office/drawing/2014/main" id="{32124656-6059-E821-FAED-2183A4EBCA54}"/>
              </a:ext>
              <a:ext uri="{C183D7F6-B498-43B3-948B-1728B52AA6E4}">
                <adec:decorative xmlns:adec="http://schemas.microsoft.com/office/drawing/2017/decorative" val="1"/>
              </a:ext>
            </a:extLst>
          </p:cNvPr>
          <p:cNvSpPr/>
          <p:nvPr userDrawn="1"/>
        </p:nvSpPr>
        <p:spPr>
          <a:xfrm>
            <a:off x="0" y="945714"/>
            <a:ext cx="2395236" cy="59122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5BF0553F-4219-7118-5895-2968AC88FA3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68401" y="1466836"/>
            <a:ext cx="2058433" cy="2199072"/>
          </a:xfrm>
          <a:prstGeom prst="rect">
            <a:avLst/>
          </a:prstGeom>
        </p:spPr>
      </p:pic>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2557666" y="485724"/>
            <a:ext cx="9629267" cy="2387600"/>
          </a:xfrm>
        </p:spPr>
        <p:txBody>
          <a:bodyPr anchor="b"/>
          <a:lstStyle>
            <a:lvl1pPr algn="ctr">
              <a:defRPr sz="4500">
                <a:solidFill>
                  <a:srgbClr val="FFFFFF"/>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2557666" y="2965399"/>
            <a:ext cx="9629267" cy="461665"/>
          </a:xfrm>
        </p:spPr>
        <p:txBody>
          <a:bodyPr>
            <a:spAutoFit/>
          </a:bodyPr>
          <a:lstStyle>
            <a:lvl1pPr marL="0" indent="0" algn="ctr">
              <a:buNone/>
              <a:defRPr sz="2400" b="0" i="0">
                <a:solidFill>
                  <a:schemeClr val="bg2"/>
                </a:solidFill>
                <a:latin typeface="Public San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Rectangle 6">
            <a:extLst>
              <a:ext uri="{FF2B5EF4-FFF2-40B4-BE49-F238E27FC236}">
                <a16:creationId xmlns:a16="http://schemas.microsoft.com/office/drawing/2014/main" id="{2D0914D7-9568-C845-8EA9-3B8A63C85FA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43D95E91-F8C5-0E4F-94FA-4F1A4750CFB3}"/>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id="{316A1BDD-D8AA-2547-A701-0326D422361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 y="-9144"/>
            <a:ext cx="2400300" cy="795655"/>
          </a:xfrm>
          <a:prstGeom prst="rect">
            <a:avLst/>
          </a:prstGeom>
        </p:spPr>
      </p:pic>
      <p:sp>
        <p:nvSpPr>
          <p:cNvPr id="10" name="Slide Number Placeholder 5">
            <a:extLst>
              <a:ext uri="{FF2B5EF4-FFF2-40B4-BE49-F238E27FC236}">
                <a16:creationId xmlns:a16="http://schemas.microsoft.com/office/drawing/2014/main" id="{D05C6410-A637-9E4F-800B-FD752AD9079F}"/>
              </a:ext>
            </a:extLst>
          </p:cNvPr>
          <p:cNvSpPr>
            <a:spLocks noGrp="1"/>
          </p:cNvSpPr>
          <p:nvPr>
            <p:ph type="sldNum" sz="quarter" idx="4"/>
          </p:nvPr>
        </p:nvSpPr>
        <p:spPr>
          <a:xfrm>
            <a:off x="10805160" y="6356352"/>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B6B6B2AF-A31F-F04E-B0C0-6231F9EB0A4D}" type="slidenum">
              <a:rPr lang="en-US" smtClean="0"/>
              <a:t>‹#›</a:t>
            </a:fld>
            <a:endParaRPr lang="en-US" dirty="0"/>
          </a:p>
        </p:txBody>
      </p:sp>
    </p:spTree>
    <p:extLst>
      <p:ext uri="{BB962C8B-B14F-4D97-AF65-F5344CB8AC3E}">
        <p14:creationId xmlns:p14="http://schemas.microsoft.com/office/powerpoint/2010/main" val="272272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975360" y="1122363"/>
            <a:ext cx="10515600" cy="2387600"/>
          </a:xfrm>
        </p:spPr>
        <p:txBody>
          <a:bodyPr anchor="b"/>
          <a:lstStyle>
            <a:lvl1pPr algn="ctr">
              <a:defRPr sz="6000">
                <a:solidFill>
                  <a:schemeClr val="tx1"/>
                </a:solidFill>
                <a:latin typeface="Merriweather" panose="02000000000000000000" pitchFamily="2" charset="77"/>
                <a:cs typeface="Merriweather" panose="02000000000000000000"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975360" y="3602038"/>
            <a:ext cx="10515600" cy="1655762"/>
          </a:xfrm>
        </p:spPr>
        <p:txBody>
          <a:bodyPr/>
          <a:lstStyle>
            <a:lvl1pPr marL="0" indent="0" algn="ctr">
              <a:buNone/>
              <a:defRPr sz="2400" b="0"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699656" y="6356350"/>
            <a:ext cx="7904335" cy="365125"/>
          </a:xfrm>
        </p:spPr>
        <p:txBody>
          <a:bodyPr/>
          <a:lstStyle/>
          <a:p>
            <a:endParaRPr lang="en-US" dirty="0"/>
          </a:p>
        </p:txBody>
      </p:sp>
      <p:sp>
        <p:nvSpPr>
          <p:cNvPr id="7" name="Rectangle 6">
            <a:extLst>
              <a:ext uri="{FF2B5EF4-FFF2-40B4-BE49-F238E27FC236}">
                <a16:creationId xmlns:a16="http://schemas.microsoft.com/office/drawing/2014/main" id="{A0A0780C-6DDB-BC45-B62D-D8ACA19E16A2}"/>
              </a:ext>
              <a:ext uri="{C183D7F6-B498-43B3-948B-1728B52AA6E4}">
                <adec:decorative xmlns:adec="http://schemas.microsoft.com/office/drawing/2017/decorative" val="1"/>
              </a:ext>
            </a:extLst>
          </p:cNvPr>
          <p:cNvSpPr/>
          <p:nvPr/>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8" name="Rectangle 7">
            <a:extLst>
              <a:ext uri="{FF2B5EF4-FFF2-40B4-BE49-F238E27FC236}">
                <a16:creationId xmlns:a16="http://schemas.microsoft.com/office/drawing/2014/main" id="{B1D0ED3C-C502-0843-A69E-62AEFEAD17EC}"/>
              </a:ext>
              <a:ext uri="{C183D7F6-B498-43B3-948B-1728B52AA6E4}">
                <adec:decorative xmlns:adec="http://schemas.microsoft.com/office/drawing/2017/decorative" val="1"/>
              </a:ext>
            </a:extLst>
          </p:cNvPr>
          <p:cNvSpPr/>
          <p:nvPr/>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Slide Number Placeholder 5">
            <a:extLst>
              <a:ext uri="{FF2B5EF4-FFF2-40B4-BE49-F238E27FC236}">
                <a16:creationId xmlns:a16="http://schemas.microsoft.com/office/drawing/2014/main" id="{A988F2F0-572A-C947-842E-B7AE3C2C272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0EF1AA46-A1E1-D143-9E38-3D9485880B3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CEE81C77-F8A0-EE47-99A8-B8CC30D02CC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10462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97480" y="6356350"/>
            <a:ext cx="7772400" cy="365125"/>
          </a:xfrm>
        </p:spPr>
        <p:txBody>
          <a:bodyPr/>
          <a:lstStyle/>
          <a:p>
            <a:endParaRPr lang="en-US" dirty="0"/>
          </a:p>
        </p:txBody>
      </p:sp>
      <p:sp>
        <p:nvSpPr>
          <p:cNvPr id="10" name="Slide Number Placeholder 5">
            <a:extLst>
              <a:ext uri="{FF2B5EF4-FFF2-40B4-BE49-F238E27FC236}">
                <a16:creationId xmlns:a16="http://schemas.microsoft.com/office/drawing/2014/main" id="{97D855F2-5216-E84A-B17F-23407474BF70}"/>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DE7810EC-2D89-6043-BF07-8E7D4830650D}"/>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4" name="Rectangle 13">
            <a:extLst>
              <a:ext uri="{FF2B5EF4-FFF2-40B4-BE49-F238E27FC236}">
                <a16:creationId xmlns:a16="http://schemas.microsoft.com/office/drawing/2014/main" id="{3E3C09AA-E44F-F242-B12E-332A36196059}"/>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D4F619A-E1F3-3345-966D-5A912D8D0ED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3C5C93B1-7BB2-9549-97E3-F175630B5BD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9895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105568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935413"/>
            <a:ext cx="10515600" cy="1500187"/>
          </a:xfrm>
        </p:spPr>
        <p:txBody>
          <a:bodyPr/>
          <a:lstStyle>
            <a:lvl1pPr marL="0" indent="0">
              <a:buNone/>
              <a:defRPr sz="24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p:spPr>
        <p:txBody>
          <a:bodyPr/>
          <a:lstStyle/>
          <a:p>
            <a:endParaRPr lang="en-US" dirty="0"/>
          </a:p>
        </p:txBody>
      </p:sp>
      <p:sp>
        <p:nvSpPr>
          <p:cNvPr id="10" name="Slide Number Placeholder 5">
            <a:extLst>
              <a:ext uri="{FF2B5EF4-FFF2-40B4-BE49-F238E27FC236}">
                <a16:creationId xmlns:a16="http://schemas.microsoft.com/office/drawing/2014/main" id="{7E29B7BE-B79F-1344-953F-86EE45B4F41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7D061FCE-9E0B-8148-A885-0AA6177786AF}"/>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4" name="Rectangle 13">
            <a:extLst>
              <a:ext uri="{FF2B5EF4-FFF2-40B4-BE49-F238E27FC236}">
                <a16:creationId xmlns:a16="http://schemas.microsoft.com/office/drawing/2014/main" id="{0EF15B05-CB86-824B-A7BB-0AB558525B96}"/>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2E757A6-64C4-714D-9948-17A11F70F9E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898F5752-2326-934E-B3F7-86BCC7FE87E4}"/>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1732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p:spPr>
        <p:txBody>
          <a:bodyPr/>
          <a:lstStyle/>
          <a:p>
            <a:endParaRPr lang="en-US" dirty="0"/>
          </a:p>
        </p:txBody>
      </p:sp>
      <p:sp>
        <p:nvSpPr>
          <p:cNvPr id="11" name="Slide Number Placeholder 5">
            <a:extLst>
              <a:ext uri="{FF2B5EF4-FFF2-40B4-BE49-F238E27FC236}">
                <a16:creationId xmlns:a16="http://schemas.microsoft.com/office/drawing/2014/main" id="{CA5D6CA9-9924-1947-AF57-983995541B6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2" name="Rectangle 11">
            <a:extLst>
              <a:ext uri="{FF2B5EF4-FFF2-40B4-BE49-F238E27FC236}">
                <a16:creationId xmlns:a16="http://schemas.microsoft.com/office/drawing/2014/main" id="{9D8749A0-D702-1346-881D-ECA7B7C74D06}"/>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5" name="Rectangle 14">
            <a:extLst>
              <a:ext uri="{FF2B5EF4-FFF2-40B4-BE49-F238E27FC236}">
                <a16:creationId xmlns:a16="http://schemas.microsoft.com/office/drawing/2014/main" id="{3B7D3D15-4509-1049-8A43-A0B4602BA56A}"/>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6" name="Picture 15">
            <a:extLst>
              <a:ext uri="{FF2B5EF4-FFF2-40B4-BE49-F238E27FC236}">
                <a16:creationId xmlns:a16="http://schemas.microsoft.com/office/drawing/2014/main" id="{581A9E98-F369-3844-96DC-17F1ABD8663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3" name="Picture 12">
            <a:extLst>
              <a:ext uri="{FF2B5EF4-FFF2-40B4-BE49-F238E27FC236}">
                <a16:creationId xmlns:a16="http://schemas.microsoft.com/office/drawing/2014/main" id="{53D9B3AB-EF80-0B49-A76B-F5BC036A42A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548950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p:spPr>
        <p:txBody>
          <a:bodyPr/>
          <a:lstStyle/>
          <a:p>
            <a:endParaRPr lang="en-US" dirty="0"/>
          </a:p>
        </p:txBody>
      </p:sp>
      <p:sp>
        <p:nvSpPr>
          <p:cNvPr id="13" name="Slide Number Placeholder 5">
            <a:extLst>
              <a:ext uri="{FF2B5EF4-FFF2-40B4-BE49-F238E27FC236}">
                <a16:creationId xmlns:a16="http://schemas.microsoft.com/office/drawing/2014/main" id="{53858BC4-DA7D-F344-A6EB-2314E3349E9F}"/>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4" name="Rectangle 13">
            <a:extLst>
              <a:ext uri="{FF2B5EF4-FFF2-40B4-BE49-F238E27FC236}">
                <a16:creationId xmlns:a16="http://schemas.microsoft.com/office/drawing/2014/main" id="{EC531CE5-C6AF-0440-8CFA-E7005E10DC8F}"/>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7" name="Rectangle 16">
            <a:extLst>
              <a:ext uri="{FF2B5EF4-FFF2-40B4-BE49-F238E27FC236}">
                <a16:creationId xmlns:a16="http://schemas.microsoft.com/office/drawing/2014/main" id="{7E468003-60A1-0C4E-B889-4F51582BC9D1}"/>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8" name="Picture 17">
            <a:extLst>
              <a:ext uri="{FF2B5EF4-FFF2-40B4-BE49-F238E27FC236}">
                <a16:creationId xmlns:a16="http://schemas.microsoft.com/office/drawing/2014/main" id="{25E2DCF9-B523-E040-98FC-88FF4CADCB7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5" name="Picture 14">
            <a:extLst>
              <a:ext uri="{FF2B5EF4-FFF2-40B4-BE49-F238E27FC236}">
                <a16:creationId xmlns:a16="http://schemas.microsoft.com/office/drawing/2014/main" id="{186252FF-B1DA-2B48-8C7A-5F994E837508}"/>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3705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p:spPr>
        <p:txBody>
          <a:bodyPr/>
          <a:lstStyle/>
          <a:p>
            <a:endParaRPr lang="en-US" dirty="0"/>
          </a:p>
        </p:txBody>
      </p:sp>
      <p:sp>
        <p:nvSpPr>
          <p:cNvPr id="9" name="Slide Number Placeholder 5">
            <a:extLst>
              <a:ext uri="{FF2B5EF4-FFF2-40B4-BE49-F238E27FC236}">
                <a16:creationId xmlns:a16="http://schemas.microsoft.com/office/drawing/2014/main" id="{782CBC93-BE9E-3F4E-A22A-C5DA2D6A9C0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0" name="Rectangle 9">
            <a:extLst>
              <a:ext uri="{FF2B5EF4-FFF2-40B4-BE49-F238E27FC236}">
                <a16:creationId xmlns:a16="http://schemas.microsoft.com/office/drawing/2014/main" id="{B298C30A-E33D-5544-A4CC-6A0E087ECC4D}"/>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3" name="Rectangle 12">
            <a:extLst>
              <a:ext uri="{FF2B5EF4-FFF2-40B4-BE49-F238E27FC236}">
                <a16:creationId xmlns:a16="http://schemas.microsoft.com/office/drawing/2014/main" id="{F0C5076C-EA7C-604F-B83E-5D76300B272E}"/>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4" name="Picture 13">
            <a:extLst>
              <a:ext uri="{FF2B5EF4-FFF2-40B4-BE49-F238E27FC236}">
                <a16:creationId xmlns:a16="http://schemas.microsoft.com/office/drawing/2014/main" id="{E8D394A4-FBCC-1546-B7F1-DF50B4D8627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A353EFBB-95C4-C046-90E4-06A0A89B599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93971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938505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p:spPr>
        <p:txBody>
          <a:bodyPr/>
          <a:lstStyle/>
          <a:p>
            <a:endParaRPr lang="en-US" dirty="0"/>
          </a:p>
        </p:txBody>
      </p:sp>
      <p:sp>
        <p:nvSpPr>
          <p:cNvPr id="8" name="Slide Number Placeholder 5">
            <a:extLst>
              <a:ext uri="{FF2B5EF4-FFF2-40B4-BE49-F238E27FC236}">
                <a16:creationId xmlns:a16="http://schemas.microsoft.com/office/drawing/2014/main" id="{5CD34529-AE84-8F4B-B524-0AA7EEA0194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9" name="Rectangle 8">
            <a:extLst>
              <a:ext uri="{FF2B5EF4-FFF2-40B4-BE49-F238E27FC236}">
                <a16:creationId xmlns:a16="http://schemas.microsoft.com/office/drawing/2014/main" id="{27BF07CA-C5F5-0842-B71D-DE7DCDB79B88}"/>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2" name="Rectangle 11">
            <a:extLst>
              <a:ext uri="{FF2B5EF4-FFF2-40B4-BE49-F238E27FC236}">
                <a16:creationId xmlns:a16="http://schemas.microsoft.com/office/drawing/2014/main" id="{1C11D058-DA1E-CB42-BE6B-3693669F4A40}"/>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3" name="Picture 12">
            <a:extLst>
              <a:ext uri="{FF2B5EF4-FFF2-40B4-BE49-F238E27FC236}">
                <a16:creationId xmlns:a16="http://schemas.microsoft.com/office/drawing/2014/main" id="{C649B10B-C6C0-9343-B4A1-B5F893EA03C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0" name="Picture 9">
            <a:extLst>
              <a:ext uri="{FF2B5EF4-FFF2-40B4-BE49-F238E27FC236}">
                <a16:creationId xmlns:a16="http://schemas.microsoft.com/office/drawing/2014/main" id="{1E499C8D-BCAB-E14D-921E-530B44B74117}"/>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174068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836612"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6554997" y="6356350"/>
            <a:ext cx="4024949" cy="365125"/>
          </a:xfr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6554998" y="458787"/>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6554998" y="2882899"/>
            <a:ext cx="4798801" cy="29876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6554998" y="2058987"/>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DF67954D-C7C4-5648-B035-95501654D7F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5" name="Rectangle 14">
            <a:extLst>
              <a:ext uri="{FF2B5EF4-FFF2-40B4-BE49-F238E27FC236}">
                <a16:creationId xmlns:a16="http://schemas.microsoft.com/office/drawing/2014/main" id="{42DB615C-DD98-924A-B954-9F9D25DA4684}"/>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6" name="Rectangle 15">
            <a:extLst>
              <a:ext uri="{FF2B5EF4-FFF2-40B4-BE49-F238E27FC236}">
                <a16:creationId xmlns:a16="http://schemas.microsoft.com/office/drawing/2014/main" id="{C1DA99C5-60E6-8041-B684-B314C61C1B20}"/>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EE6C23-742C-964B-AEA2-7431101B65F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10195A0C-0D8E-4347-9EAF-AC25D6E8D5D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472296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411894" y="457729"/>
            <a:ext cx="5941906"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786511"/>
            <a:ext cx="4341706" cy="47551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411894" y="2881841"/>
            <a:ext cx="5941906"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411893" y="6356350"/>
            <a:ext cx="512064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411894" y="2057929"/>
            <a:ext cx="5941906"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2EF2A592-0B8F-B74C-84E5-F0A6B7249FE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F07FD4C4-B4A2-6F42-A607-D8C4FDA97326}"/>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6" name="Rectangle 15">
            <a:extLst>
              <a:ext uri="{FF2B5EF4-FFF2-40B4-BE49-F238E27FC236}">
                <a16:creationId xmlns:a16="http://schemas.microsoft.com/office/drawing/2014/main" id="{BA657963-3FF6-5741-969F-865555A06D49}"/>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4EE9BC-DD38-9840-A159-D113D068293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86CD0122-09B8-174B-AF42-3C122797474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243242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2267426" y="1395307"/>
            <a:ext cx="9597813" cy="35289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p:spPr>
        <p:txBody>
          <a:bodyPr/>
          <a:lstStyle/>
          <a:p>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2872792" y="5100321"/>
            <a:ext cx="8481007" cy="7770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51EEC05B-7AA4-604B-8B17-A7B4A4D40EC5}"/>
              </a:ext>
            </a:extLst>
          </p:cNvPr>
          <p:cNvSpPr>
            <a:spLocks noGrp="1"/>
          </p:cNvSpPr>
          <p:nvPr>
            <p:ph type="title"/>
          </p:nvPr>
        </p:nvSpPr>
        <p:spPr>
          <a:xfrm>
            <a:off x="2872792" y="153516"/>
            <a:ext cx="8387079" cy="538163"/>
          </a:xfrm>
        </p:spPr>
        <p:txBody>
          <a:bodyPr anchor="t" anchorCtr="0">
            <a:noAutofit/>
          </a:bodyPr>
          <a:lstStyle>
            <a:lvl1pPr>
              <a:defRPr sz="3600">
                <a:solidFill>
                  <a:schemeClr val="tx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604CC10E-F20D-424E-9142-80B9852CF2E3}"/>
              </a:ext>
            </a:extLst>
          </p:cNvPr>
          <p:cNvSpPr>
            <a:spLocks noGrp="1"/>
          </p:cNvSpPr>
          <p:nvPr>
            <p:ph type="body" idx="13"/>
          </p:nvPr>
        </p:nvSpPr>
        <p:spPr>
          <a:xfrm>
            <a:off x="2872793" y="791051"/>
            <a:ext cx="8387078" cy="424732"/>
          </a:xfrm>
        </p:spPr>
        <p:txBody>
          <a:bodyPr anchor="t" anchorCtr="0">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Slide Number Placeholder 5">
            <a:extLst>
              <a:ext uri="{FF2B5EF4-FFF2-40B4-BE49-F238E27FC236}">
                <a16:creationId xmlns:a16="http://schemas.microsoft.com/office/drawing/2014/main" id="{41410BA5-F2D5-1C44-8CA7-5C21BEAFAB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7" name="Rectangle 16">
            <a:extLst>
              <a:ext uri="{FF2B5EF4-FFF2-40B4-BE49-F238E27FC236}">
                <a16:creationId xmlns:a16="http://schemas.microsoft.com/office/drawing/2014/main" id="{22955358-36D1-2840-B8EC-1943E1496AB9}"/>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8" name="Rectangle 17">
            <a:extLst>
              <a:ext uri="{FF2B5EF4-FFF2-40B4-BE49-F238E27FC236}">
                <a16:creationId xmlns:a16="http://schemas.microsoft.com/office/drawing/2014/main" id="{929FFCDB-9930-0F4C-873F-4E2D42A7C24A}"/>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49053A34-13F7-BD4E-B80C-2084EE56D86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2450B6B4-90E3-7D4D-A044-D19C3F96F3C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74348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1"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34FF6D7B-CE0A-7741-A49A-59DE283D608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7B99EE0E-9832-9346-A31E-35D1BCF72753}"/>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6" name="Rectangle 15">
            <a:extLst>
              <a:ext uri="{FF2B5EF4-FFF2-40B4-BE49-F238E27FC236}">
                <a16:creationId xmlns:a16="http://schemas.microsoft.com/office/drawing/2014/main" id="{299A4509-8F30-2741-92BC-9874D53C3AE6}"/>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FF50FDD9-4137-2940-ABFB-36E5D84174E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5579C231-C4B9-3E45-8B06-1B862B20CCF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70542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FCF4B3-FD37-C24D-88FC-144E4ABAD195}"/>
              </a:ext>
              <a:ext uri="{C183D7F6-B498-43B3-948B-1728B52AA6E4}">
                <adec:decorative xmlns:adec="http://schemas.microsoft.com/office/drawing/2017/decorative" val="1"/>
              </a:ext>
            </a:extLst>
          </p:cNvPr>
          <p:cNvSpPr/>
          <p:nvPr/>
        </p:nvSpPr>
        <p:spPr>
          <a:xfrm>
            <a:off x="2400300" y="-1"/>
            <a:ext cx="5449994" cy="7955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50000"/>
                </a:schemeClr>
              </a:solidFill>
            </a:endParaRPr>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b"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838200" y="972660"/>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2708030" y="87922"/>
            <a:ext cx="475663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95D6A67E-6E46-944E-A69D-913C1AAA172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5141FEEE-9447-1A4D-8F40-1FBA0778C57B}"/>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8" name="Rectangle 17">
            <a:extLst>
              <a:ext uri="{FF2B5EF4-FFF2-40B4-BE49-F238E27FC236}">
                <a16:creationId xmlns:a16="http://schemas.microsoft.com/office/drawing/2014/main" id="{CE822CE6-849A-B542-8D41-115D26FB26EA}"/>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FAE21CD-3062-3744-8AB3-59E9B24E6BD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720A3FA9-844A-F44B-9C58-7758BE441A45}"/>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90611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Rectangle 4">
            <a:extLst>
              <a:ext uri="{FF2B5EF4-FFF2-40B4-BE49-F238E27FC236}">
                <a16:creationId xmlns:a16="http://schemas.microsoft.com/office/drawing/2014/main" id="{C0FCF4B3-FD37-C24D-88FC-144E4ABAD195}"/>
              </a:ext>
              <a:ext uri="{C183D7F6-B498-43B3-948B-1728B52AA6E4}">
                <adec:decorative xmlns:adec="http://schemas.microsoft.com/office/drawing/2017/decorative" val="1"/>
              </a:ext>
            </a:extLst>
          </p:cNvPr>
          <p:cNvSpPr/>
          <p:nvPr/>
        </p:nvSpPr>
        <p:spPr>
          <a:xfrm>
            <a:off x="4643458" y="-9144"/>
            <a:ext cx="7548542" cy="77978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4944533" y="3132079"/>
            <a:ext cx="6409267" cy="2987676"/>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4944533" y="6444625"/>
            <a:ext cx="550073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4944533" y="2308167"/>
            <a:ext cx="6409267" cy="823912"/>
          </a:xfrm>
        </p:spPr>
        <p:txBody>
          <a:bodyPr anchor="b" anchorCtr="0"/>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4944534" y="1060338"/>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4944532" y="78778"/>
            <a:ext cx="640926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Slide Number Placeholder 5">
            <a:extLst>
              <a:ext uri="{FF2B5EF4-FFF2-40B4-BE49-F238E27FC236}">
                <a16:creationId xmlns:a16="http://schemas.microsoft.com/office/drawing/2014/main" id="{A6CEFB7A-A094-6644-90D1-BD705824038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B3AB5ED6-0767-7E41-B6CC-81A584C38998}"/>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8" name="Rectangle 17">
            <a:extLst>
              <a:ext uri="{FF2B5EF4-FFF2-40B4-BE49-F238E27FC236}">
                <a16:creationId xmlns:a16="http://schemas.microsoft.com/office/drawing/2014/main" id="{04686688-3DD2-3448-B1ED-932032E0DDAC}"/>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7E999CD-F4C0-1E4C-9904-B911D67310B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3A94872F-BC41-4A4E-A43D-130846C1B16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162155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_Picture with Caption">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B34137-2621-CB47-82E8-F58E559E813A}"/>
              </a:ext>
              <a:ext uri="{C183D7F6-B498-43B3-948B-1728B52AA6E4}">
                <adec:decorative xmlns:adec="http://schemas.microsoft.com/office/drawing/2017/decorative" val="1"/>
              </a:ext>
            </a:extLst>
          </p:cNvPr>
          <p:cNvSpPr/>
          <p:nvPr/>
        </p:nvSpPr>
        <p:spPr>
          <a:xfrm>
            <a:off x="301752" y="786511"/>
            <a:ext cx="7262264" cy="47305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latin typeface="Merriweather" panose="02000000000000000000" pitchFamily="2" charset="77"/>
                <a:cs typeface="Merriweather" panose="02000000000000000000" pitchFamily="2" charset="77"/>
              </a:defRPr>
            </a:lvl1pPr>
          </a:lstStyle>
          <a:p>
            <a:r>
              <a:rPr lang="en-US" dirty="0"/>
              <a:t>Click to edit Master title style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2210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79" y="6356350"/>
            <a:ext cx="7772093"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E1243268-6A38-DD45-B783-211F1FC8EFE6}"/>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8DD70BBF-D356-BA40-947C-93629885FB90}"/>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4" name="Rectangle 13">
            <a:extLst>
              <a:ext uri="{FF2B5EF4-FFF2-40B4-BE49-F238E27FC236}">
                <a16:creationId xmlns:a16="http://schemas.microsoft.com/office/drawing/2014/main" id="{09638039-F387-794A-BC78-56C59180B4D0}"/>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472DFE7A-0524-CF4D-AFEA-BF0FDEAD3C1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7" name="Picture 16">
            <a:extLst>
              <a:ext uri="{FF2B5EF4-FFF2-40B4-BE49-F238E27FC236}">
                <a16:creationId xmlns:a16="http://schemas.microsoft.com/office/drawing/2014/main" id="{9D2283A9-15A2-A943-A222-999B943C9F28}"/>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39057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84687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a:extLst>
              <a:ext uri="{FF2B5EF4-FFF2-40B4-BE49-F238E27FC236}">
                <a16:creationId xmlns:a16="http://schemas.microsoft.com/office/drawing/2014/main" id="{D644F058-E022-EA40-AA39-3266ECA712D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2" name="Picture 11">
            <a:extLst>
              <a:ext uri="{FF2B5EF4-FFF2-40B4-BE49-F238E27FC236}">
                <a16:creationId xmlns:a16="http://schemas.microsoft.com/office/drawing/2014/main" id="{54FDEB54-C747-C24A-A2DF-27BBCC83A0B7}"/>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354974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 uri="{C183D7F6-B498-43B3-948B-1728B52AA6E4}">
                <adec:decorative xmlns:adec="http://schemas.microsoft.com/office/drawing/2017/decorative" val="1"/>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D95E91-F8C5-0E4F-94FA-4F1A4750CFB3}"/>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1" name="Picture 10">
            <a:extLst>
              <a:ext uri="{FF2B5EF4-FFF2-40B4-BE49-F238E27FC236}">
                <a16:creationId xmlns:a16="http://schemas.microsoft.com/office/drawing/2014/main" id="{A9557A27-F685-964D-A36E-55E968C52DB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2" name="Picture 11">
            <a:extLst>
              <a:ext uri="{FF2B5EF4-FFF2-40B4-BE49-F238E27FC236}">
                <a16:creationId xmlns:a16="http://schemas.microsoft.com/office/drawing/2014/main" id="{313B813C-3E17-F647-99B7-A91C374080F7}"/>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413067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6F82D1F-F6B8-8B45-95AC-631B78E0DD8B}"/>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94977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6F82D1F-F6B8-8B45-95AC-631B78E0DD8B}"/>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5279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1.jp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theme" Target="../theme/theme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135539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3" r:id="rId3"/>
    <p:sldLayoutId id="2147483876" r:id="rId4"/>
    <p:sldLayoutId id="2147483877" r:id="rId5"/>
    <p:sldLayoutId id="2147483870" r:id="rId6"/>
    <p:sldLayoutId id="2147483787" r:id="rId7"/>
    <p:sldLayoutId id="2147483788" r:id="rId8"/>
    <p:sldLayoutId id="2147483874" r:id="rId9"/>
    <p:sldLayoutId id="2147483872"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897" r:id="rId19"/>
  </p:sldLayoutIdLst>
  <p:hf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427817016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0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8" r:id="rId20"/>
    <p:sldLayoutId id="2147483901" r:id="rId21"/>
    <p:sldLayoutId id="2147483902" r:id="rId22"/>
    <p:sldLayoutId id="2147483905" r:id="rId23"/>
    <p:sldLayoutId id="2147483906" r:id="rId24"/>
  </p:sldLayoutIdLst>
  <p:hf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59F806-00C0-064D-A912-1A97F3BE4EA5}"/>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endParaRPr lang="en-US" dirty="0"/>
          </a:p>
        </p:txBody>
      </p:sp>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8275BD15-69C7-4040-8D20-3E7074F411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66764720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99" r:id="rId15"/>
  </p:sldLayoutIdLst>
  <p:hf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6">
              <a:lumMod val="10000"/>
            </a:schemeClr>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6">
              <a:lumMod val="10000"/>
            </a:schemeClr>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6">
              <a:lumMod val="10000"/>
            </a:schemeClr>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2921793575"/>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5.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54.jpg"/><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2.png"/><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81.png"/><Relationship Id="rId2" Type="http://schemas.openxmlformats.org/officeDocument/2006/relationships/notesSlide" Target="../notesSlides/notesSlide17.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jpeg"/><Relationship Id="rId1" Type="http://schemas.openxmlformats.org/officeDocument/2006/relationships/slideLayout" Target="../slideLayouts/slideLayout41.xml"/><Relationship Id="rId6" Type="http://schemas.openxmlformats.org/officeDocument/2006/relationships/image" Target="../media/image62.png"/><Relationship Id="rId11" Type="http://schemas.openxmlformats.org/officeDocument/2006/relationships/image" Target="../media/image67.png"/><Relationship Id="rId24" Type="http://schemas.openxmlformats.org/officeDocument/2006/relationships/image" Target="../media/image80.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28" Type="http://schemas.openxmlformats.org/officeDocument/2006/relationships/image" Target="../media/image84.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png"/><Relationship Id="rId3" Type="http://schemas.openxmlformats.org/officeDocument/2006/relationships/image" Target="../media/image86.png"/><Relationship Id="rId7" Type="http://schemas.microsoft.com/office/2007/relationships/hdphoto" Target="../media/hdphoto4.wdp"/><Relationship Id="rId12" Type="http://schemas.openxmlformats.org/officeDocument/2006/relationships/image" Target="../media/image93.svg"/><Relationship Id="rId17" Type="http://schemas.openxmlformats.org/officeDocument/2006/relationships/image" Target="../media/image97.jpeg"/><Relationship Id="rId2" Type="http://schemas.openxmlformats.org/officeDocument/2006/relationships/notesSlide" Target="../notesSlides/notesSlide18.xml"/><Relationship Id="rId16" Type="http://schemas.microsoft.com/office/2007/relationships/hdphoto" Target="../media/hdphoto6.wdp"/><Relationship Id="rId1" Type="http://schemas.openxmlformats.org/officeDocument/2006/relationships/slideLayout" Target="../slideLayouts/slideLayout41.xml"/><Relationship Id="rId6" Type="http://schemas.openxmlformats.org/officeDocument/2006/relationships/image" Target="../media/image89.png"/><Relationship Id="rId11" Type="http://schemas.openxmlformats.org/officeDocument/2006/relationships/image" Target="../media/image92.png"/><Relationship Id="rId5" Type="http://schemas.openxmlformats.org/officeDocument/2006/relationships/image" Target="../media/image88.png"/><Relationship Id="rId15" Type="http://schemas.openxmlformats.org/officeDocument/2006/relationships/image" Target="../media/image96.png"/><Relationship Id="rId10" Type="http://schemas.microsoft.com/office/2007/relationships/hdphoto" Target="../media/hdphoto5.wdp"/><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5.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99.jpeg"/></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102.jpg"/><Relationship Id="rId4" Type="http://schemas.openxmlformats.org/officeDocument/2006/relationships/image" Target="../media/image101.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104.jpeg"/><Relationship Id="rId5" Type="http://schemas.openxmlformats.org/officeDocument/2006/relationships/image" Target="../media/image5.png"/><Relationship Id="rId4" Type="http://schemas.openxmlformats.org/officeDocument/2006/relationships/image" Target="../media/image103.jp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103.jpg"/><Relationship Id="rId4" Type="http://schemas.openxmlformats.org/officeDocument/2006/relationships/hyperlink" Target="https://www.dea.gov/onepil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110.jpeg"/><Relationship Id="rId4" Type="http://schemas.openxmlformats.org/officeDocument/2006/relationships/image" Target="../media/image109.emf"/></Relationships>
</file>

<file path=ppt/slides/_rels/slide2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111.jpeg"/><Relationship Id="rId4" Type="http://schemas.openxmlformats.org/officeDocument/2006/relationships/image" Target="../media/image109.emf"/></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4.jpe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113.png"/><Relationship Id="rId5" Type="http://schemas.openxmlformats.org/officeDocument/2006/relationships/hyperlink" Target="https://www.dea.gov/onepill/social-media" TargetMode="External"/><Relationship Id="rId4" Type="http://schemas.openxmlformats.org/officeDocument/2006/relationships/hyperlink" Target="http://www.dea.gov/onepill/social-medi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16.jpe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115.png"/><Relationship Id="rId5" Type="http://schemas.openxmlformats.org/officeDocument/2006/relationships/hyperlink" Target="http://www.dea.gov/onepill"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hyperlink" Target="https://www.dea.gov/fentanylfree" TargetMode="External"/><Relationship Id="rId5" Type="http://schemas.openxmlformats.org/officeDocument/2006/relationships/image" Target="../media/image19.jpg"/><Relationship Id="rId4" Type="http://schemas.openxmlformats.org/officeDocument/2006/relationships/hyperlink" Target="http://www.dea.gov/fentanylfre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8.jpe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117.png"/><Relationship Id="rId5" Type="http://schemas.openxmlformats.org/officeDocument/2006/relationships/image" Target="../media/image20.png"/><Relationship Id="rId4" Type="http://schemas.openxmlformats.org/officeDocument/2006/relationships/hyperlink" Target="http://www.dea.gov/fentanylfree/promot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tipo: DEA, U S Department of Justice Drug Enforcement Administration. ">
            <a:extLst>
              <a:ext uri="{FF2B5EF4-FFF2-40B4-BE49-F238E27FC236}">
                <a16:creationId xmlns:a16="http://schemas.microsoft.com/office/drawing/2014/main" id="{F9A95F7D-A4DE-9982-D45B-3934013F4825}"/>
              </a:ext>
            </a:extLst>
          </p:cNvPr>
          <p:cNvPicPr>
            <a:picLocks noChangeAspect="1"/>
          </p:cNvPicPr>
          <p:nvPr/>
        </p:nvPicPr>
        <p:blipFill>
          <a:blip r:embed="rId3"/>
          <a:srcRect/>
          <a:stretch/>
        </p:blipFill>
        <p:spPr>
          <a:xfrm>
            <a:off x="0" y="0"/>
            <a:ext cx="2400300" cy="795655"/>
          </a:xfrm>
          <a:prstGeom prst="rect">
            <a:avLst/>
          </a:prstGeom>
        </p:spPr>
      </p:pic>
      <p:sp>
        <p:nvSpPr>
          <p:cNvPr id="4" name="Title 3">
            <a:extLst>
              <a:ext uri="{FF2B5EF4-FFF2-40B4-BE49-F238E27FC236}">
                <a16:creationId xmlns:a16="http://schemas.microsoft.com/office/drawing/2014/main" id="{68D97128-01F3-FB44-D45D-3785E449F866}"/>
              </a:ext>
            </a:extLst>
          </p:cNvPr>
          <p:cNvSpPr>
            <a:spLocks noGrp="1"/>
          </p:cNvSpPr>
          <p:nvPr>
            <p:ph type="title" idx="4294967295"/>
          </p:nvPr>
        </p:nvSpPr>
        <p:spPr>
          <a:xfrm>
            <a:off x="2665476" y="-136843"/>
            <a:ext cx="10515600" cy="1325563"/>
          </a:xfrm>
        </p:spPr>
        <p:txBody>
          <a:bodyPr vert="horz" lIns="91440" tIns="45720" rIns="91440" bIns="45720" rtlCol="0" anchor="b">
            <a:normAutofit/>
          </a:bodyPr>
          <a:lstStyle/>
          <a:p>
            <a:r>
              <a:rPr lang="es-US" noProof="0" dirty="0"/>
              <a:t>Una pastilla puede matar</a:t>
            </a:r>
          </a:p>
        </p:txBody>
      </p:sp>
      <p:pic>
        <p:nvPicPr>
          <p:cNvPr id="2" name="Picture 1" descr="Logotipo: Una pastilla puede matar. ">
            <a:extLst>
              <a:ext uri="{FF2B5EF4-FFF2-40B4-BE49-F238E27FC236}">
                <a16:creationId xmlns:a16="http://schemas.microsoft.com/office/drawing/2014/main" id="{4F18A4AB-DC15-A167-1F71-0974A4D0A9F4}"/>
              </a:ext>
            </a:extLst>
          </p:cNvPr>
          <p:cNvPicPr>
            <a:picLocks noChangeAspect="1"/>
          </p:cNvPicPr>
          <p:nvPr/>
        </p:nvPicPr>
        <p:blipFill>
          <a:blip r:embed="rId4"/>
          <a:stretch>
            <a:fillRect/>
          </a:stretch>
        </p:blipFill>
        <p:spPr>
          <a:xfrm>
            <a:off x="2665476" y="1495425"/>
            <a:ext cx="6858000" cy="3867150"/>
          </a:xfrm>
          <a:prstGeom prst="rect">
            <a:avLst/>
          </a:prstGeom>
        </p:spPr>
      </p:pic>
      <p:sp>
        <p:nvSpPr>
          <p:cNvPr id="5" name="TextBox 4">
            <a:extLst>
              <a:ext uri="{FF2B5EF4-FFF2-40B4-BE49-F238E27FC236}">
                <a16:creationId xmlns:a16="http://schemas.microsoft.com/office/drawing/2014/main" id="{75B2EEC5-BEAA-5D8B-F0B2-C410BE283D71}"/>
              </a:ext>
            </a:extLst>
          </p:cNvPr>
          <p:cNvSpPr txBox="1"/>
          <p:nvPr/>
        </p:nvSpPr>
        <p:spPr>
          <a:xfrm>
            <a:off x="9799320" y="2035531"/>
            <a:ext cx="1996440" cy="3139321"/>
          </a:xfrm>
          <a:prstGeom prst="rect">
            <a:avLst/>
          </a:prstGeom>
          <a:noFill/>
        </p:spPr>
        <p:txBody>
          <a:bodyPr wrap="square" rtlCol="0">
            <a:spAutoFit/>
          </a:bodyPr>
          <a:lstStyle/>
          <a:p>
            <a:r>
              <a:rPr lang="es-US" noProof="0" dirty="0">
                <a:solidFill>
                  <a:schemeClr val="bg1"/>
                </a:solidFill>
              </a:rPr>
              <a:t>Notas del orador: Localice su página de bienvenida…</a:t>
            </a:r>
          </a:p>
          <a:p>
            <a:r>
              <a:rPr lang="es-US" noProof="0" dirty="0">
                <a:solidFill>
                  <a:schemeClr val="bg1"/>
                </a:solidFill>
              </a:rPr>
              <a:t>Explique qué es la DEA y qué hacemos</a:t>
            </a:r>
          </a:p>
          <a:p>
            <a:r>
              <a:rPr lang="es-US" noProof="0" dirty="0">
                <a:solidFill>
                  <a:schemeClr val="bg1"/>
                </a:solidFill>
              </a:rPr>
              <a:t>Estamos aquí para hablar sobre la amenaza que representan para nuestra comunidad las pastillas falsificadas y el fentanilo.</a:t>
            </a:r>
          </a:p>
        </p:txBody>
      </p:sp>
      <p:pic>
        <p:nvPicPr>
          <p:cNvPr id="6" name="Picture 5">
            <a:extLst>
              <a:ext uri="{FF2B5EF4-FFF2-40B4-BE49-F238E27FC236}">
                <a16:creationId xmlns:a16="http://schemas.microsoft.com/office/drawing/2014/main" id="{E5F282AB-EAB5-ED47-FB76-FE212F1FEEE8}"/>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0002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a:extLst>
            <a:ext uri="{FF2B5EF4-FFF2-40B4-BE49-F238E27FC236}">
              <a16:creationId xmlns:a16="http://schemas.microsoft.com/office/drawing/2014/main" id="{B72C7CD6-CC12-662D-1B5F-18BF303C9D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C39928-3F9D-5DA6-2A40-E5BDE2F857CB}"/>
              </a:ext>
            </a:extLst>
          </p:cNvPr>
          <p:cNvSpPr>
            <a:spLocks noGrp="1"/>
          </p:cNvSpPr>
          <p:nvPr>
            <p:ph type="title" idx="4294967295"/>
          </p:nvPr>
        </p:nvSpPr>
        <p:spPr>
          <a:xfrm>
            <a:off x="2758440" y="-600899"/>
            <a:ext cx="10515600" cy="1325563"/>
          </a:xfrm>
        </p:spPr>
        <p:txBody>
          <a:bodyPr vert="horz" lIns="91440" tIns="45720" rIns="91440" bIns="45720" rtlCol="0" anchor="b">
            <a:normAutofit/>
          </a:bodyPr>
          <a:lstStyle/>
          <a:p>
            <a:r>
              <a:rPr lang="es-US" sz="2000" noProof="0" dirty="0"/>
              <a:t>Oxicodona auténtica frente a falsificada (1 de 2)</a:t>
            </a:r>
          </a:p>
        </p:txBody>
      </p:sp>
      <p:pic>
        <p:nvPicPr>
          <p:cNvPr id="5" name="Picture 4" descr="Fotografía del anverso y el reverso de un comprimido, en la que se aprecia una “M” con protuberancias redondeadas en la parte inferior, pero con una línea marcada en la parte superior de la “M”, dentro de un cuadrado redondeado en un lado y un “30” en el otro lado, sobre un surco profundo.">
            <a:extLst>
              <a:ext uri="{FF2B5EF4-FFF2-40B4-BE49-F238E27FC236}">
                <a16:creationId xmlns:a16="http://schemas.microsoft.com/office/drawing/2014/main" id="{0FF285C9-7CE5-3456-BFD8-29E3BEE589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301" b="100000" l="5622" r="100000">
                        <a14:foregroundMark x1="18228" y1="18846" x2="36712" y2="58913"/>
                        <a14:foregroundMark x1="60392" y1="7810" x2="77002" y2="8149"/>
                        <a14:foregroundMark x1="13032" y1="12054" x2="13203" y2="56027"/>
                        <a14:foregroundMark x1="7496" y1="21222" x2="32112" y2="62479"/>
                        <a14:foregroundMark x1="32112" y1="62479" x2="31346" y2="64346"/>
                        <a14:foregroundMark x1="27002" y1="14431" x2="34497" y2="33447"/>
                        <a14:foregroundMark x1="34497" y1="33447" x2="37905" y2="60441"/>
                        <a14:foregroundMark x1="37905" y1="60441" x2="36712" y2="62649"/>
                        <a14:foregroundMark x1="15503" y1="69270" x2="27853" y2="78098"/>
                        <a14:foregroundMark x1="27853" y1="78098" x2="37394" y2="62479"/>
                        <a14:foregroundMark x1="37394" y1="62479" x2="39779" y2="38879"/>
                        <a14:foregroundMark x1="39779" y1="38879" x2="43015" y2="26995"/>
                        <a14:foregroundMark x1="53748" y1="18166" x2="53748" y2="18166"/>
                        <a14:foregroundMark x1="53748" y1="18846" x2="62010" y2="48217"/>
                        <a14:foregroundMark x1="62010" y1="48217" x2="66780" y2="55178"/>
                        <a14:foregroundMark x1="96934" y1="90832" x2="95826" y2="26316"/>
                        <a14:foregroundMark x1="9966" y1="22411" x2="9966" y2="64856"/>
                        <a14:foregroundMark x1="7836" y1="12394" x2="8007" y2="62988"/>
                        <a14:foregroundMark x1="5622" y1="17657" x2="5877" y2="68761"/>
                        <a14:backgroundMark x1="50000" y1="17657" x2="50000" y2="26146"/>
                      </a14:backgroundRemoval>
                    </a14:imgEffect>
                  </a14:imgLayer>
                </a14:imgProps>
              </a:ext>
              <a:ext uri="{28A0092B-C50C-407E-A947-70E740481C1C}">
                <a14:useLocalDpi xmlns:a14="http://schemas.microsoft.com/office/drawing/2010/main"/>
              </a:ext>
            </a:extLst>
          </a:blip>
          <a:srcRect/>
          <a:stretch/>
        </p:blipFill>
        <p:spPr>
          <a:xfrm>
            <a:off x="6052773" y="766358"/>
            <a:ext cx="5085749" cy="2552059"/>
          </a:xfrm>
          <a:prstGeom prst="rect">
            <a:avLst/>
          </a:prstGeom>
        </p:spPr>
      </p:pic>
      <p:pic>
        <p:nvPicPr>
          <p:cNvPr id="3" name="Picture 2" descr="Fotografía del anverso y el reverso de un comprimido en la que se aprecia una “M” más gruesa con protuberancias más redondeadas dentro de un cuadrado redondeado más grueso en un lado, y un “30” más grueso en el otro lado, situado encima de una ranura.">
            <a:extLst>
              <a:ext uri="{FF2B5EF4-FFF2-40B4-BE49-F238E27FC236}">
                <a16:creationId xmlns:a16="http://schemas.microsoft.com/office/drawing/2014/main" id="{37B319E5-062C-BFAF-01E3-D98CC2941B5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3539" r="95674">
                        <a14:foregroundMark x1="14326" y1="38045" x2="26517" y2="76614"/>
                        <a14:foregroundMark x1="83652" y1="27574" x2="92472" y2="68237"/>
                        <a14:foregroundMark x1="75787" y1="83246" x2="95730" y2="84293"/>
                        <a14:foregroundMark x1="80169" y1="38394" x2="82921" y2="52705"/>
                        <a14:foregroundMark x1="82921" y1="52705" x2="84775" y2="54101"/>
                        <a14:foregroundMark x1="3596" y1="4712" x2="3596" y2="13264"/>
                        <a14:foregroundMark x1="43315" y1="14311" x2="45506" y2="43455"/>
                        <a14:foregroundMark x1="45506" y1="43455" x2="50506" y2="58464"/>
                        <a14:foregroundMark x1="50506" y1="58464" x2="52135" y2="45375"/>
                        <a14:foregroundMark x1="52135" y1="45375" x2="49831" y2="26527"/>
                        <a14:foregroundMark x1="75787" y1="14485" x2="75506" y2="43106"/>
                        <a14:foregroundMark x1="75506" y1="43106" x2="78483" y2="64049"/>
                        <a14:foregroundMark x1="78483" y1="64049" x2="78483" y2="64049"/>
                        <a14:foregroundMark x1="88315" y1="20593" x2="79326" y2="21291"/>
                        <a14:foregroundMark x1="79326" y1="21291" x2="88258" y2="21815"/>
                        <a14:foregroundMark x1="88258" y1="21815" x2="89775" y2="24433"/>
                        <a14:foregroundMark x1="90000" y1="23560" x2="94888" y2="47469"/>
                        <a14:foregroundMark x1="94888" y1="47469" x2="94663" y2="60209"/>
                      </a14:backgroundRemoval>
                    </a14:imgEffect>
                  </a14:imgLayer>
                </a14:imgProps>
              </a:ext>
              <a:ext uri="{28A0092B-C50C-407E-A947-70E740481C1C}">
                <a14:useLocalDpi xmlns:a14="http://schemas.microsoft.com/office/drawing/2010/main"/>
              </a:ext>
            </a:extLst>
          </a:blip>
          <a:srcRect l="3678" r="32790"/>
          <a:stretch/>
        </p:blipFill>
        <p:spPr>
          <a:xfrm>
            <a:off x="6275546" y="3529062"/>
            <a:ext cx="4889480" cy="2477651"/>
          </a:xfrm>
          <a:prstGeom prst="rect">
            <a:avLst/>
          </a:prstGeom>
        </p:spPr>
      </p:pic>
      <p:sp>
        <p:nvSpPr>
          <p:cNvPr id="6" name="TextBox 5">
            <a:extLst>
              <a:ext uri="{FF2B5EF4-FFF2-40B4-BE49-F238E27FC236}">
                <a16:creationId xmlns:a16="http://schemas.microsoft.com/office/drawing/2014/main" id="{F14F03D8-852A-45B4-1B26-8533BBC7ECF2}"/>
              </a:ext>
            </a:extLst>
          </p:cNvPr>
          <p:cNvSpPr txBox="1"/>
          <p:nvPr/>
        </p:nvSpPr>
        <p:spPr>
          <a:xfrm>
            <a:off x="2575560" y="5211675"/>
            <a:ext cx="2834640" cy="1200329"/>
          </a:xfrm>
          <a:prstGeom prst="rect">
            <a:avLst/>
          </a:prstGeom>
          <a:noFill/>
        </p:spPr>
        <p:txBody>
          <a:bodyPr wrap="square" rtlCol="0">
            <a:spAutoFit/>
          </a:bodyPr>
          <a:lstStyle/>
          <a:p>
            <a:r>
              <a:rPr lang="es-US" noProof="0" dirty="0"/>
              <a:t>Notas del orador: Permítanme preguntarles, ¿cuál de estas pastillas creen que es real?  ¿Y cuál es falsificada?</a:t>
            </a:r>
          </a:p>
        </p:txBody>
      </p:sp>
      <p:cxnSp>
        <p:nvCxnSpPr>
          <p:cNvPr id="11" name="Straight Connector 10">
            <a:extLst>
              <a:ext uri="{FF2B5EF4-FFF2-40B4-BE49-F238E27FC236}">
                <a16:creationId xmlns:a16="http://schemas.microsoft.com/office/drawing/2014/main" id="{0398D97D-8989-85A4-8BA1-7C9AB5F30BE2}"/>
              </a:ext>
              <a:ext uri="{C183D7F6-B498-43B3-948B-1728B52AA6E4}">
                <adec:decorative xmlns:adec="http://schemas.microsoft.com/office/drawing/2017/decorative" val="1"/>
              </a:ext>
            </a:extLst>
          </p:cNvPr>
          <p:cNvCxnSpPr/>
          <p:nvPr/>
        </p:nvCxnSpPr>
        <p:spPr>
          <a:xfrm>
            <a:off x="879038"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8CDD507-9E62-B383-2423-311851D37642}"/>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5400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 name="Title 1">
            <a:extLst>
              <a:ext uri="{FF2B5EF4-FFF2-40B4-BE49-F238E27FC236}">
                <a16:creationId xmlns:a16="http://schemas.microsoft.com/office/drawing/2014/main" id="{7ABAEA2E-D528-7C45-AB19-1883723A2813}"/>
              </a:ext>
            </a:extLst>
          </p:cNvPr>
          <p:cNvSpPr>
            <a:spLocks noGrp="1"/>
          </p:cNvSpPr>
          <p:nvPr>
            <p:ph type="title" idx="4294967295"/>
          </p:nvPr>
        </p:nvSpPr>
        <p:spPr>
          <a:xfrm>
            <a:off x="2758440" y="-600899"/>
            <a:ext cx="10515600" cy="1325563"/>
          </a:xfrm>
        </p:spPr>
        <p:txBody>
          <a:bodyPr vert="horz" lIns="91440" tIns="45720" rIns="91440" bIns="45720" rtlCol="0" anchor="b">
            <a:normAutofit/>
          </a:bodyPr>
          <a:lstStyle/>
          <a:p>
            <a:r>
              <a:rPr lang="es-US" sz="2000" noProof="0" dirty="0"/>
              <a:t>Oxicodona auténtica frente a falsificada (2 de 2)</a:t>
            </a:r>
          </a:p>
        </p:txBody>
      </p:sp>
      <p:sp>
        <p:nvSpPr>
          <p:cNvPr id="17" name="Google Shape;217;g1075388350f_0_86">
            <a:extLst>
              <a:ext uri="{FF2B5EF4-FFF2-40B4-BE49-F238E27FC236}">
                <a16:creationId xmlns:a16="http://schemas.microsoft.com/office/drawing/2014/main" id="{FCC2E4CC-8A56-E642-9DA8-E9EB4A3CF0A1}"/>
              </a:ext>
            </a:extLst>
          </p:cNvPr>
          <p:cNvSpPr txBox="1"/>
          <p:nvPr/>
        </p:nvSpPr>
        <p:spPr>
          <a:xfrm>
            <a:off x="878798" y="1819845"/>
            <a:ext cx="527791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s-US" sz="3200" noProof="0" dirty="0">
                <a:latin typeface="Public Sans" pitchFamily="2" charset="77"/>
                <a:ea typeface="Public Sans"/>
                <a:cs typeface="Karla"/>
                <a:sym typeface="Karla"/>
              </a:rPr>
              <a:t>Oxicodona </a:t>
            </a:r>
            <a:r>
              <a:rPr lang="es-US" sz="3200" b="1" noProof="0" dirty="0">
                <a:latin typeface="Public Sans" pitchFamily="2" charset="77"/>
                <a:ea typeface="Public Sans"/>
                <a:cs typeface="Karla"/>
                <a:sym typeface="Karla"/>
              </a:rPr>
              <a:t>auténtica</a:t>
            </a:r>
            <a:r>
              <a:rPr lang="es-US" sz="3200" noProof="0" dirty="0">
                <a:latin typeface="Public Sans" pitchFamily="2" charset="77"/>
                <a:ea typeface="Public Sans"/>
                <a:cs typeface="Karla"/>
                <a:sym typeface="Karla"/>
              </a:rPr>
              <a:t> </a:t>
            </a:r>
          </a:p>
        </p:txBody>
      </p:sp>
      <p:pic>
        <p:nvPicPr>
          <p:cNvPr id="5" name="Picture 4" descr="Fotografía del anverso y el reverso de un comprimido auténtico de oxicodona M30, en la que se aprecia una “M” con protuberancias redondeadas en la parte inferior, pero con una línea marcada en la parte superior de la “M”, dentro de un cuadrado redondeado en un lado y un “30” en el otro lado, sobre un surco profundo.">
            <a:extLst>
              <a:ext uri="{FF2B5EF4-FFF2-40B4-BE49-F238E27FC236}">
                <a16:creationId xmlns:a16="http://schemas.microsoft.com/office/drawing/2014/main" id="{5925A410-BD49-B64F-8C64-97FF63AE861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301" b="100000" l="5622" r="100000">
                        <a14:foregroundMark x1="18228" y1="18846" x2="36712" y2="58913"/>
                        <a14:foregroundMark x1="60392" y1="7810" x2="77002" y2="8149"/>
                        <a14:foregroundMark x1="13032" y1="12054" x2="13203" y2="56027"/>
                        <a14:foregroundMark x1="7496" y1="21222" x2="32112" y2="62479"/>
                        <a14:foregroundMark x1="32112" y1="62479" x2="31346" y2="64346"/>
                        <a14:foregroundMark x1="27002" y1="14431" x2="34497" y2="33447"/>
                        <a14:foregroundMark x1="34497" y1="33447" x2="37905" y2="60441"/>
                        <a14:foregroundMark x1="37905" y1="60441" x2="36712" y2="62649"/>
                        <a14:foregroundMark x1="15503" y1="69270" x2="27853" y2="78098"/>
                        <a14:foregroundMark x1="27853" y1="78098" x2="37394" y2="62479"/>
                        <a14:foregroundMark x1="37394" y1="62479" x2="39779" y2="38879"/>
                        <a14:foregroundMark x1="39779" y1="38879" x2="43015" y2="26995"/>
                        <a14:foregroundMark x1="53748" y1="18166" x2="53748" y2="18166"/>
                        <a14:foregroundMark x1="53748" y1="18846" x2="62010" y2="48217"/>
                        <a14:foregroundMark x1="62010" y1="48217" x2="66780" y2="55178"/>
                        <a14:foregroundMark x1="96934" y1="90832" x2="95826" y2="26316"/>
                        <a14:foregroundMark x1="9966" y1="22411" x2="9966" y2="64856"/>
                        <a14:foregroundMark x1="7836" y1="12394" x2="8007" y2="62988"/>
                        <a14:foregroundMark x1="5622" y1="17657" x2="5877" y2="68761"/>
                        <a14:backgroundMark x1="50000" y1="17657" x2="50000" y2="26146"/>
                      </a14:backgroundRemoval>
                    </a14:imgEffect>
                  </a14:imgLayer>
                </a14:imgProps>
              </a:ext>
              <a:ext uri="{28A0092B-C50C-407E-A947-70E740481C1C}">
                <a14:useLocalDpi xmlns:a14="http://schemas.microsoft.com/office/drawing/2010/main"/>
              </a:ext>
            </a:extLst>
          </a:blip>
          <a:srcRect/>
          <a:stretch/>
        </p:blipFill>
        <p:spPr>
          <a:xfrm>
            <a:off x="6052773" y="766358"/>
            <a:ext cx="5085749" cy="2552059"/>
          </a:xfrm>
          <a:prstGeom prst="rect">
            <a:avLst/>
          </a:prstGeom>
        </p:spPr>
      </p:pic>
      <p:sp>
        <p:nvSpPr>
          <p:cNvPr id="20" name="Google Shape;217;g1075388350f_0_86">
            <a:extLst>
              <a:ext uri="{FF2B5EF4-FFF2-40B4-BE49-F238E27FC236}">
                <a16:creationId xmlns:a16="http://schemas.microsoft.com/office/drawing/2014/main" id="{8326271A-CD22-C042-B856-1DE74B061CF9}"/>
              </a:ext>
            </a:extLst>
          </p:cNvPr>
          <p:cNvSpPr txBox="1"/>
          <p:nvPr/>
        </p:nvSpPr>
        <p:spPr>
          <a:xfrm>
            <a:off x="770138" y="4398184"/>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s-US" sz="3200" noProof="0" dirty="0">
                <a:solidFill>
                  <a:schemeClr val="accent2"/>
                </a:solidFill>
                <a:latin typeface="Public Sans" pitchFamily="2" charset="77"/>
                <a:ea typeface="Public Sans"/>
                <a:cs typeface="Karla"/>
                <a:sym typeface="Karla"/>
              </a:rPr>
              <a:t>Oxicodona</a:t>
            </a:r>
            <a:r>
              <a:rPr lang="es-US" sz="3200" b="1" noProof="0" dirty="0">
                <a:solidFill>
                  <a:schemeClr val="accent2"/>
                </a:solidFill>
                <a:latin typeface="Public Sans" pitchFamily="2" charset="77"/>
                <a:ea typeface="Public Sans"/>
                <a:cs typeface="Karla"/>
                <a:sym typeface="Karla"/>
              </a:rPr>
              <a:t> falsificada</a:t>
            </a:r>
          </a:p>
        </p:txBody>
      </p:sp>
      <p:pic>
        <p:nvPicPr>
          <p:cNvPr id="3" name="Picture 2" descr="Fotografía del anverso y el reverso de un comprimido falso de oxicodona M30 en la que se aprecia una “M” más gruesa con protuberancias más redondeadas dentro de un cuadrado redondeado más grueso en un lado, y un “30” más grueso en el otro lado, situado encima de una ranura.">
            <a:extLst>
              <a:ext uri="{FF2B5EF4-FFF2-40B4-BE49-F238E27FC236}">
                <a16:creationId xmlns:a16="http://schemas.microsoft.com/office/drawing/2014/main" id="{7FF7B8ED-9A6C-504D-9EDB-E104F4B9777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3539" r="95674">
                        <a14:foregroundMark x1="14326" y1="38045" x2="26517" y2="76614"/>
                        <a14:foregroundMark x1="83652" y1="27574" x2="92472" y2="68237"/>
                        <a14:foregroundMark x1="75787" y1="83246" x2="95730" y2="84293"/>
                        <a14:foregroundMark x1="80169" y1="38394" x2="82921" y2="52705"/>
                        <a14:foregroundMark x1="82921" y1="52705" x2="84775" y2="54101"/>
                        <a14:foregroundMark x1="3596" y1="4712" x2="3596" y2="13264"/>
                        <a14:foregroundMark x1="43315" y1="14311" x2="45506" y2="43455"/>
                        <a14:foregroundMark x1="45506" y1="43455" x2="50506" y2="58464"/>
                        <a14:foregroundMark x1="50506" y1="58464" x2="52135" y2="45375"/>
                        <a14:foregroundMark x1="52135" y1="45375" x2="49831" y2="26527"/>
                        <a14:foregroundMark x1="75787" y1="14485" x2="75506" y2="43106"/>
                        <a14:foregroundMark x1="75506" y1="43106" x2="78483" y2="64049"/>
                        <a14:foregroundMark x1="78483" y1="64049" x2="78483" y2="64049"/>
                        <a14:foregroundMark x1="88315" y1="20593" x2="79326" y2="21291"/>
                        <a14:foregroundMark x1="79326" y1="21291" x2="88258" y2="21815"/>
                        <a14:foregroundMark x1="88258" y1="21815" x2="89775" y2="24433"/>
                        <a14:foregroundMark x1="90000" y1="23560" x2="94888" y2="47469"/>
                        <a14:foregroundMark x1="94888" y1="47469" x2="94663" y2="60209"/>
                      </a14:backgroundRemoval>
                    </a14:imgEffect>
                  </a14:imgLayer>
                </a14:imgProps>
              </a:ext>
              <a:ext uri="{28A0092B-C50C-407E-A947-70E740481C1C}">
                <a14:useLocalDpi xmlns:a14="http://schemas.microsoft.com/office/drawing/2010/main"/>
              </a:ext>
            </a:extLst>
          </a:blip>
          <a:srcRect l="3678" r="32790"/>
          <a:stretch/>
        </p:blipFill>
        <p:spPr>
          <a:xfrm>
            <a:off x="6275546" y="3529062"/>
            <a:ext cx="4889480" cy="2477651"/>
          </a:xfrm>
          <a:prstGeom prst="rect">
            <a:avLst/>
          </a:prstGeom>
        </p:spPr>
      </p:pic>
      <p:cxnSp>
        <p:nvCxnSpPr>
          <p:cNvPr id="11" name="Straight Connector 10">
            <a:extLst>
              <a:ext uri="{FF2B5EF4-FFF2-40B4-BE49-F238E27FC236}">
                <a16:creationId xmlns:a16="http://schemas.microsoft.com/office/drawing/2014/main" id="{DFDD2A43-CD4D-D142-B250-6ED83B3EB974}"/>
              </a:ext>
              <a:ext uri="{C183D7F6-B498-43B3-948B-1728B52AA6E4}">
                <adec:decorative xmlns:adec="http://schemas.microsoft.com/office/drawing/2017/decorative" val="1"/>
              </a:ext>
            </a:extLst>
          </p:cNvPr>
          <p:cNvCxnSpPr/>
          <p:nvPr/>
        </p:nvCxnSpPr>
        <p:spPr>
          <a:xfrm>
            <a:off x="879038"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E35D155-5894-E436-AFCA-D1485C834914}"/>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4278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F21E-0FF4-897D-2230-543DAEB0A738}"/>
              </a:ext>
            </a:extLst>
          </p:cNvPr>
          <p:cNvSpPr>
            <a:spLocks noGrp="1"/>
          </p:cNvSpPr>
          <p:nvPr>
            <p:ph type="title" idx="4294967295"/>
          </p:nvPr>
        </p:nvSpPr>
        <p:spPr>
          <a:xfrm>
            <a:off x="2670748" y="-266555"/>
            <a:ext cx="10515600" cy="1325563"/>
          </a:xfrm>
        </p:spPr>
        <p:txBody>
          <a:bodyPr vert="horz" lIns="91440" tIns="45720" rIns="91440" bIns="45720" rtlCol="0" anchor="b">
            <a:normAutofit/>
          </a:bodyPr>
          <a:lstStyle/>
          <a:p>
            <a:r>
              <a:rPr lang="es-US" sz="4000" noProof="0" dirty="0"/>
              <a:t>Xanax auténtico frente a falsificado</a:t>
            </a:r>
            <a:r>
              <a:rPr lang="es-US" sz="800" noProof="0" dirty="0"/>
              <a:t> (1 de 2)</a:t>
            </a:r>
          </a:p>
        </p:txBody>
      </p:sp>
      <p:pic>
        <p:nvPicPr>
          <p:cNvPr id="14" name="Content Placeholder 13" descr="Fotografía de dos pastillas. Ambos presentan tres surcos profundos; uno es blanco y lleva impreso el número 2, y el otro es amarillo.">
            <a:extLst>
              <a:ext uri="{FF2B5EF4-FFF2-40B4-BE49-F238E27FC236}">
                <a16:creationId xmlns:a16="http://schemas.microsoft.com/office/drawing/2014/main" id="{189F954D-2991-8E45-941D-823F3CA6D839}"/>
              </a:ext>
            </a:extLst>
          </p:cNvPr>
          <p:cNvPicPr>
            <a:picLocks noGrp="1" noChangeAspect="1"/>
          </p:cNvPicPr>
          <p:nvPr>
            <p:ph idx="4294967295"/>
          </p:nvPr>
        </p:nvPicPr>
        <p:blipFill>
          <a:blip r:embed="rId3"/>
          <a:stretch>
            <a:fillRect/>
          </a:stretch>
        </p:blipFill>
        <p:spPr>
          <a:xfrm>
            <a:off x="6889750" y="1398588"/>
            <a:ext cx="5302250" cy="3878262"/>
          </a:xfrm>
        </p:spPr>
      </p:pic>
      <p:sp>
        <p:nvSpPr>
          <p:cNvPr id="3" name="TextBox 2">
            <a:extLst>
              <a:ext uri="{FF2B5EF4-FFF2-40B4-BE49-F238E27FC236}">
                <a16:creationId xmlns:a16="http://schemas.microsoft.com/office/drawing/2014/main" id="{7CB39AEF-95D1-3C8F-2E60-493C82D3F930}"/>
              </a:ext>
            </a:extLst>
          </p:cNvPr>
          <p:cNvSpPr txBox="1"/>
          <p:nvPr/>
        </p:nvSpPr>
        <p:spPr>
          <a:xfrm>
            <a:off x="3063240" y="5722386"/>
            <a:ext cx="7071360" cy="646331"/>
          </a:xfrm>
          <a:prstGeom prst="rect">
            <a:avLst/>
          </a:prstGeom>
          <a:noFill/>
        </p:spPr>
        <p:txBody>
          <a:bodyPr wrap="square" rtlCol="0">
            <a:spAutoFit/>
          </a:bodyPr>
          <a:lstStyle/>
          <a:p>
            <a:r>
              <a:rPr lang="es-US" noProof="0" dirty="0"/>
              <a:t>Notas del orador: </a:t>
            </a:r>
          </a:p>
          <a:p>
            <a:r>
              <a:rPr lang="es-US" b="1" noProof="0" dirty="0"/>
              <a:t>¿Qué tal esta foto?</a:t>
            </a:r>
          </a:p>
        </p:txBody>
      </p:sp>
      <p:cxnSp>
        <p:nvCxnSpPr>
          <p:cNvPr id="12" name="Straight Connector 11">
            <a:extLst>
              <a:ext uri="{FF2B5EF4-FFF2-40B4-BE49-F238E27FC236}">
                <a16:creationId xmlns:a16="http://schemas.microsoft.com/office/drawing/2014/main" id="{097676D0-0E39-A648-886C-61946FD12ED5}"/>
              </a:ext>
              <a:ext uri="{C183D7F6-B498-43B3-948B-1728B52AA6E4}">
                <adec:decorative xmlns:adec="http://schemas.microsoft.com/office/drawing/2017/decorative" val="1"/>
              </a:ext>
            </a:extLst>
          </p:cNvPr>
          <p:cNvCxnSpPr/>
          <p:nvPr/>
        </p:nvCxnSpPr>
        <p:spPr>
          <a:xfrm>
            <a:off x="537952"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4F807B9-5FCD-0E2F-9C1E-0629A373CC04}"/>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6961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B7F14-7A9D-DF53-B1E5-32F1E7B7C27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D3B85E7-7E05-FBFC-31DE-C370707CBABF}"/>
              </a:ext>
            </a:extLst>
          </p:cNvPr>
          <p:cNvSpPr txBox="1">
            <a:spLocks noGrp="1"/>
          </p:cNvSpPr>
          <p:nvPr>
            <p:ph type="title" idx="4294967295"/>
          </p:nvPr>
        </p:nvSpPr>
        <p:spPr>
          <a:xfrm>
            <a:off x="2670748" y="-26655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4000" b="1" i="0" u="none" strike="noStrike" kern="1200" cap="none" spc="0" normalizeH="0" baseline="0" noProof="0" dirty="0">
                <a:ln>
                  <a:noFill/>
                </a:ln>
                <a:solidFill>
                  <a:schemeClr val="tx1"/>
                </a:solidFill>
                <a:effectLst/>
                <a:uLnTx/>
                <a:uFillTx/>
                <a:latin typeface="Merriweather" panose="02000000000000000000" pitchFamily="2" charset="77"/>
                <a:ea typeface="+mj-ea"/>
                <a:cs typeface="Merriweather" panose="02000000000000000000" pitchFamily="2" charset="77"/>
              </a:rPr>
              <a:t>Xanax auténtico frente a falsificado</a:t>
            </a:r>
            <a:r>
              <a:rPr kumimoji="0" lang="es-US" sz="800" b="1" i="0" u="none" strike="noStrike" kern="1200" cap="none" spc="0" normalizeH="0" baseline="0" noProof="0" dirty="0">
                <a:ln>
                  <a:noFill/>
                </a:ln>
                <a:solidFill>
                  <a:schemeClr val="tx1"/>
                </a:solidFill>
                <a:effectLst/>
                <a:uLnTx/>
                <a:uFillTx/>
                <a:latin typeface="Merriweather" panose="02000000000000000000" pitchFamily="2" charset="77"/>
                <a:ea typeface="+mj-ea"/>
                <a:cs typeface="Merriweather" panose="02000000000000000000" pitchFamily="2" charset="77"/>
              </a:rPr>
              <a:t> (2 de 2)</a:t>
            </a:r>
          </a:p>
        </p:txBody>
      </p:sp>
      <p:sp>
        <p:nvSpPr>
          <p:cNvPr id="9" name="Google Shape;217;g1075388350f_0_86">
            <a:extLst>
              <a:ext uri="{FF2B5EF4-FFF2-40B4-BE49-F238E27FC236}">
                <a16:creationId xmlns:a16="http://schemas.microsoft.com/office/drawing/2014/main" id="{B9DD2B04-49C8-5853-7746-C250759A760A}"/>
              </a:ext>
            </a:extLst>
          </p:cNvPr>
          <p:cNvSpPr txBox="1"/>
          <p:nvPr/>
        </p:nvSpPr>
        <p:spPr>
          <a:xfrm>
            <a:off x="537713" y="1983677"/>
            <a:ext cx="5277912" cy="584735"/>
          </a:xfrm>
          <a:prstGeom prst="rect">
            <a:avLst/>
          </a:prstGeom>
          <a:noFill/>
          <a:ln>
            <a:noFill/>
          </a:ln>
        </p:spPr>
        <p:txBody>
          <a:bodyPr spcFirstLastPara="1" wrap="square" lIns="91425" tIns="45700" rIns="91425" bIns="45700" anchor="t" anchorCtr="0">
            <a:spAutoFit/>
          </a:bodyPr>
          <a:lstStyle/>
          <a:p>
            <a:pPr lvl="0" algn="ctr">
              <a:buClr>
                <a:srgbClr val="000000"/>
              </a:buClr>
              <a:buSzPts val="6500"/>
            </a:pPr>
            <a:r>
              <a:rPr lang="es-US" sz="3200" noProof="0" dirty="0">
                <a:latin typeface="Public Sans" pitchFamily="2" charset="77"/>
                <a:ea typeface="Public Sans"/>
                <a:cs typeface="Karla"/>
                <a:sym typeface="Karla"/>
              </a:rPr>
              <a:t>Xanax </a:t>
            </a:r>
            <a:r>
              <a:rPr lang="es-US" sz="3200" b="1" noProof="0" dirty="0">
                <a:latin typeface="Public Sans" pitchFamily="2" charset="77"/>
                <a:ea typeface="Public Sans"/>
                <a:cs typeface="Karla"/>
                <a:sym typeface="Karla"/>
              </a:rPr>
              <a:t>auténtico</a:t>
            </a:r>
          </a:p>
        </p:txBody>
      </p:sp>
      <p:sp>
        <p:nvSpPr>
          <p:cNvPr id="10" name="Google Shape;217;g1075388350f_0_86">
            <a:extLst>
              <a:ext uri="{FF2B5EF4-FFF2-40B4-BE49-F238E27FC236}">
                <a16:creationId xmlns:a16="http://schemas.microsoft.com/office/drawing/2014/main" id="{F312132E-733A-4A73-9D11-9E8BACDE2A33}"/>
              </a:ext>
            </a:extLst>
          </p:cNvPr>
          <p:cNvSpPr txBox="1"/>
          <p:nvPr/>
        </p:nvSpPr>
        <p:spPr>
          <a:xfrm>
            <a:off x="429052" y="4289589"/>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s-US" sz="3200" noProof="0" dirty="0">
                <a:solidFill>
                  <a:schemeClr val="accent2"/>
                </a:solidFill>
                <a:latin typeface="Public Sans" pitchFamily="2" charset="77"/>
                <a:ea typeface="Public Sans"/>
                <a:cs typeface="Karla"/>
                <a:sym typeface="Karla"/>
              </a:rPr>
              <a:t>Xanax</a:t>
            </a:r>
            <a:r>
              <a:rPr lang="es-US" sz="3200" b="1" noProof="0" dirty="0">
                <a:solidFill>
                  <a:schemeClr val="accent2"/>
                </a:solidFill>
                <a:latin typeface="Public Sans" pitchFamily="2" charset="77"/>
                <a:ea typeface="Public Sans"/>
                <a:cs typeface="Karla"/>
                <a:sym typeface="Karla"/>
              </a:rPr>
              <a:t> falsificado</a:t>
            </a:r>
          </a:p>
        </p:txBody>
      </p:sp>
      <p:pic>
        <p:nvPicPr>
          <p:cNvPr id="14" name="Content Placeholder 13" descr="Fotografía de dos pastillas separadas por un clip: por encima del clip se encuentra un comprimido auténtico de Xanax, de color blanco, con tres ranuras profundas y el número 2 impreso en él. Por debajo del clip se encuentra un comprimido falsificado de Xanax, de color amarillo y con tres surcos profundas.">
            <a:extLst>
              <a:ext uri="{FF2B5EF4-FFF2-40B4-BE49-F238E27FC236}">
                <a16:creationId xmlns:a16="http://schemas.microsoft.com/office/drawing/2014/main" id="{E716D4D9-9B93-D3D5-C515-C5FC1973DCBA}"/>
              </a:ext>
            </a:extLst>
          </p:cNvPr>
          <p:cNvPicPr>
            <a:picLocks noGrp="1" noChangeAspect="1"/>
          </p:cNvPicPr>
          <p:nvPr>
            <p:ph idx="4294967295"/>
          </p:nvPr>
        </p:nvPicPr>
        <p:blipFill>
          <a:blip r:embed="rId3"/>
          <a:stretch>
            <a:fillRect/>
          </a:stretch>
        </p:blipFill>
        <p:spPr>
          <a:xfrm>
            <a:off x="6889750" y="1398588"/>
            <a:ext cx="5302250" cy="3878262"/>
          </a:xfrm>
        </p:spPr>
      </p:pic>
      <p:sp>
        <p:nvSpPr>
          <p:cNvPr id="3" name="TextBox 2">
            <a:extLst>
              <a:ext uri="{FF2B5EF4-FFF2-40B4-BE49-F238E27FC236}">
                <a16:creationId xmlns:a16="http://schemas.microsoft.com/office/drawing/2014/main" id="{D00ABB4F-23B0-1DBA-92CC-784D8CAF25FA}"/>
              </a:ext>
            </a:extLst>
          </p:cNvPr>
          <p:cNvSpPr txBox="1"/>
          <p:nvPr/>
        </p:nvSpPr>
        <p:spPr>
          <a:xfrm>
            <a:off x="2758440" y="5058292"/>
            <a:ext cx="7854596" cy="1785104"/>
          </a:xfrm>
          <a:prstGeom prst="rect">
            <a:avLst/>
          </a:prstGeom>
          <a:noFill/>
        </p:spPr>
        <p:txBody>
          <a:bodyPr wrap="square" rtlCol="0">
            <a:spAutoFit/>
          </a:bodyPr>
          <a:lstStyle/>
          <a:p>
            <a:r>
              <a:rPr lang="es-US" sz="1000" noProof="0" dirty="0"/>
              <a:t>Notas del orador: </a:t>
            </a:r>
          </a:p>
          <a:p>
            <a:r>
              <a:rPr lang="es-US" sz="1000" b="1" noProof="0" dirty="0"/>
              <a:t>Xanax</a:t>
            </a:r>
          </a:p>
          <a:p>
            <a:r>
              <a:rPr lang="es-US" sz="1000" b="1" noProof="0" dirty="0"/>
              <a:t>Real – arriba</a:t>
            </a:r>
          </a:p>
          <a:p>
            <a:r>
              <a:rPr lang="es-US" sz="1000" b="1" noProof="0" dirty="0"/>
              <a:t>Falsificada – abajo</a:t>
            </a:r>
          </a:p>
          <a:p>
            <a:r>
              <a:rPr lang="es-US" sz="1000" noProof="0" dirty="0"/>
              <a:t>La realidad es que las pastillas falsificadas son prácticamente idénticas a los medicamentos recetados legítimos.</a:t>
            </a:r>
          </a:p>
          <a:p>
            <a:r>
              <a:rPr lang="es-US" sz="1000" noProof="0" dirty="0"/>
              <a:t>Si no recibió una pastilla de un médico o farmacéutico autorizado, no hay manera de saber si una pastilla es legítima o falsificada.  Incluso esa pastilla que les da un amigo para el dolor de cabeza o de espalda, no hay forma de saber si contiene fentanilo o metanfetamina.  Incluso si alguien les dice que es oxicodona, Vicodin o Adderall, no pueden confiar en esa persona, a menos que se lo haya dicho un farmacéutico.  </a:t>
            </a:r>
          </a:p>
          <a:p>
            <a:r>
              <a:rPr lang="es-US" sz="1000" noProof="0" dirty="0"/>
              <a:t>Es probable que sea falsa: los narcotraficantes se aprovechan de nuestra dependencia de las pastillas y comercializan ciertos productos como medicamentos legítimos cuando no contienen ninguno de los ingredientes activos de dichos medicamentos.   </a:t>
            </a:r>
          </a:p>
        </p:txBody>
      </p:sp>
      <p:cxnSp>
        <p:nvCxnSpPr>
          <p:cNvPr id="12" name="Straight Connector 11">
            <a:extLst>
              <a:ext uri="{FF2B5EF4-FFF2-40B4-BE49-F238E27FC236}">
                <a16:creationId xmlns:a16="http://schemas.microsoft.com/office/drawing/2014/main" id="{3B3ABC87-7A8F-BF3F-C74A-6937537F37C2}"/>
              </a:ext>
              <a:ext uri="{C183D7F6-B498-43B3-948B-1728B52AA6E4}">
                <adec:decorative xmlns:adec="http://schemas.microsoft.com/office/drawing/2017/decorative" val="1"/>
              </a:ext>
            </a:extLst>
          </p:cNvPr>
          <p:cNvCxnSpPr/>
          <p:nvPr/>
        </p:nvCxnSpPr>
        <p:spPr>
          <a:xfrm>
            <a:off x="537952"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ED41230-D984-33A4-CFE3-7CCD0EC8516B}"/>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9812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241;p33">
            <a:extLst>
              <a:ext uri="{FF2B5EF4-FFF2-40B4-BE49-F238E27FC236}">
                <a16:creationId xmlns:a16="http://schemas.microsoft.com/office/drawing/2014/main" id="{7270EECB-01EE-4B61-884D-57B04F702D22}"/>
              </a:ext>
            </a:extLst>
          </p:cNvPr>
          <p:cNvSpPr txBox="1">
            <a:spLocks noGrp="1"/>
          </p:cNvSpPr>
          <p:nvPr>
            <p:ph type="title" idx="4294967295"/>
          </p:nvPr>
        </p:nvSpPr>
        <p:spPr>
          <a:xfrm>
            <a:off x="7310605" y="283025"/>
            <a:ext cx="4464297" cy="892522"/>
          </a:xfrm>
          <a:prstGeom prst="rect">
            <a:avLst/>
          </a:prstGeom>
          <a:noFill/>
          <a:ln>
            <a:noFill/>
            <a:prstDash/>
          </a:ln>
          <a:effectLst/>
        </p:spPr>
        <p:txBody>
          <a:bodyPr rot="0" spcFirstLastPara="1" vertOverflow="overflow" horzOverflow="overflow" vert="horz" wrap="square" lIns="0" tIns="91425" rIns="18287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kumimoji="0" lang="es-US" sz="2000" b="1" i="0" u="none" strike="noStrike" cap="none" normalizeH="0" baseline="0" noProof="0" dirty="0">
                <a:ln>
                  <a:noFill/>
                </a:ln>
                <a:solidFill>
                  <a:srgbClr val="134F5C"/>
                </a:solidFill>
                <a:effectLst/>
                <a:uLnTx/>
                <a:uFillTx/>
                <a:latin typeface="+mn-lt"/>
                <a:ea typeface="+mn-lt"/>
                <a:cs typeface="+mn-cs"/>
              </a:rPr>
              <a:t>DOSIS LETALES DE FENTANILO ENCONTRADAS EN PASTILLAS FALSIFICADAS</a:t>
            </a:r>
          </a:p>
        </p:txBody>
      </p:sp>
      <p:sp>
        <p:nvSpPr>
          <p:cNvPr id="10" name="TextBox 9">
            <a:extLst>
              <a:ext uri="{FF2B5EF4-FFF2-40B4-BE49-F238E27FC236}">
                <a16:creationId xmlns:a16="http://schemas.microsoft.com/office/drawing/2014/main" id="{4C503933-B961-E08D-8288-1A6774C4B996}"/>
              </a:ext>
            </a:extLst>
          </p:cNvPr>
          <p:cNvSpPr txBox="1"/>
          <p:nvPr/>
        </p:nvSpPr>
        <p:spPr>
          <a:xfrm>
            <a:off x="99151" y="793209"/>
            <a:ext cx="7599824" cy="1384995"/>
          </a:xfrm>
          <a:prstGeom prst="rect">
            <a:avLst/>
          </a:prstGeom>
          <a:noFill/>
        </p:spPr>
        <p:txBody>
          <a:bodyPr wrap="square" rtlCol="0">
            <a:spAutoFit/>
          </a:bodyPr>
          <a:lstStyle/>
          <a:p>
            <a:r>
              <a:rPr lang="es-US" sz="2800" noProof="0" dirty="0"/>
              <a:t>La DEA revela que </a:t>
            </a:r>
            <a:r>
              <a:rPr lang="es-US" sz="2800" b="1" noProof="0" dirty="0">
                <a:solidFill>
                  <a:srgbClr val="FF0000"/>
                </a:solidFill>
              </a:rPr>
              <a:t>el 29 % de las pastillas falsificadas contienen al menos 2 mg</a:t>
            </a:r>
            <a:r>
              <a:rPr lang="es-US" sz="2800" noProof="0" dirty="0">
                <a:solidFill>
                  <a:srgbClr val="FF0000"/>
                </a:solidFill>
              </a:rPr>
              <a:t> </a:t>
            </a:r>
            <a:r>
              <a:rPr lang="es-US" sz="2800" b="1" noProof="0" dirty="0">
                <a:solidFill>
                  <a:srgbClr val="FF0000"/>
                </a:solidFill>
              </a:rPr>
              <a:t>de fentanilo</a:t>
            </a:r>
            <a:r>
              <a:rPr lang="es-US" sz="2800" noProof="0" dirty="0"/>
              <a:t>, lo que se considera una dosis letal</a:t>
            </a:r>
          </a:p>
        </p:txBody>
      </p:sp>
      <p:sp>
        <p:nvSpPr>
          <p:cNvPr id="4" name="TextBox 3">
            <a:extLst>
              <a:ext uri="{FF2B5EF4-FFF2-40B4-BE49-F238E27FC236}">
                <a16:creationId xmlns:a16="http://schemas.microsoft.com/office/drawing/2014/main" id="{4D876847-CDB2-6C5B-189E-BB93ECFD0CDF}"/>
              </a:ext>
            </a:extLst>
          </p:cNvPr>
          <p:cNvSpPr txBox="1"/>
          <p:nvPr/>
        </p:nvSpPr>
        <p:spPr>
          <a:xfrm>
            <a:off x="9397388" y="3200400"/>
            <a:ext cx="2377514" cy="2246769"/>
          </a:xfrm>
          <a:prstGeom prst="rect">
            <a:avLst/>
          </a:prstGeom>
          <a:noFill/>
        </p:spPr>
        <p:txBody>
          <a:bodyPr wrap="square" rtlCol="0">
            <a:spAutoFit/>
          </a:bodyPr>
          <a:lstStyle/>
          <a:p>
            <a:r>
              <a:rPr lang="es-US" sz="1400" noProof="0" dirty="0"/>
              <a:t>Notas del orador: En los últimos años, la DEA ha rastreado el porcentaje de pastillas falsificadas de fentanilo que contienen una dosis letal.  Más recientemente, la DEA determinó que el 29 por ciento de estas pastillas son mortales.  Eso ha bajado con respecto a los últimos años, pero sigue siendo increíblemente peligroso.</a:t>
            </a:r>
          </a:p>
        </p:txBody>
      </p:sp>
      <p:pic>
        <p:nvPicPr>
          <p:cNvPr id="3" name="Picture 2">
            <a:extLst>
              <a:ext uri="{FF2B5EF4-FFF2-40B4-BE49-F238E27FC236}">
                <a16:creationId xmlns:a16="http://schemas.microsoft.com/office/drawing/2014/main" id="{2D81C145-C33D-98FD-EA49-A0309DA2D140}"/>
              </a:ex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31335" y="1807419"/>
            <a:ext cx="6566053" cy="5100490"/>
          </a:xfrm>
          <a:prstGeom prst="rect">
            <a:avLst/>
          </a:prstGeom>
        </p:spPr>
      </p:pic>
      <p:sp>
        <p:nvSpPr>
          <p:cNvPr id="2" name="Slide Number Placeholder 1">
            <a:extLst>
              <a:ext uri="{FF2B5EF4-FFF2-40B4-BE49-F238E27FC236}">
                <a16:creationId xmlns:a16="http://schemas.microsoft.com/office/drawing/2014/main" id="{FA4B6B05-8F36-B92E-A113-2BB8B8755B93}"/>
              </a:ext>
            </a:extLst>
          </p:cNvPr>
          <p:cNvSpPr>
            <a:spLocks noGrp="1"/>
          </p:cNvSpPr>
          <p:nvPr>
            <p:ph type="sldNum" idx="4"/>
          </p:nvPr>
        </p:nvSpPr>
        <p:spPr>
          <a:xfrm>
            <a:off x="11398159" y="6278704"/>
            <a:ext cx="731714" cy="524912"/>
          </a:xfrm>
        </p:spPr>
        <p:txBody>
          <a:bodyPr/>
          <a:lstStyle/>
          <a:p>
            <a:fld id="{00000000-1234-1234-1234-123412341234}" type="slidenum">
              <a:rPr lang="es-US" noProof="0" smtClean="0"/>
              <a:pPr/>
              <a:t>14</a:t>
            </a:fld>
            <a:endParaRPr lang="es-US" noProof="0" dirty="0"/>
          </a:p>
        </p:txBody>
      </p:sp>
      <p:pic>
        <p:nvPicPr>
          <p:cNvPr id="5" name="Picture 4">
            <a:extLst>
              <a:ext uri="{FF2B5EF4-FFF2-40B4-BE49-F238E27FC236}">
                <a16:creationId xmlns:a16="http://schemas.microsoft.com/office/drawing/2014/main" id="{3E26B32D-58BF-B542-F932-245F8F4BEC2D}"/>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84676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C4F1D-6D23-B251-AFA7-2E5D090C28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F16C69-8472-089F-0A12-8152DA3EC7FA}"/>
              </a:ext>
            </a:extLst>
          </p:cNvPr>
          <p:cNvSpPr>
            <a:spLocks noGrp="1"/>
          </p:cNvSpPr>
          <p:nvPr>
            <p:ph type="title" idx="4294967295"/>
          </p:nvPr>
        </p:nvSpPr>
        <p:spPr>
          <a:xfrm>
            <a:off x="1676400" y="-503748"/>
            <a:ext cx="10515600" cy="1325563"/>
          </a:xfrm>
        </p:spPr>
        <p:txBody>
          <a:bodyPr vert="horz" lIns="91440" tIns="45720" rIns="91440" bIns="45720" rtlCol="0" anchor="b">
            <a:normAutofit/>
          </a:bodyPr>
          <a:lstStyle/>
          <a:p>
            <a:r>
              <a:rPr lang="es-US" sz="3000" noProof="0" dirty="0"/>
              <a:t>Fotos de drogas que se consumen de forma indebida</a:t>
            </a:r>
          </a:p>
        </p:txBody>
      </p:sp>
      <p:pic>
        <p:nvPicPr>
          <p:cNvPr id="48" name="Picture 47" descr="Fotografía de una dosis letal de fentanilo que caber en la punta de un lápiz.">
            <a:extLst>
              <a:ext uri="{FF2B5EF4-FFF2-40B4-BE49-F238E27FC236}">
                <a16:creationId xmlns:a16="http://schemas.microsoft.com/office/drawing/2014/main" id="{844756E6-66AC-F1CF-242D-717AFAE6B957}"/>
              </a:ext>
            </a:extLst>
          </p:cNvPr>
          <p:cNvPicPr>
            <a:picLocks noChangeAspect="1"/>
          </p:cNvPicPr>
          <p:nvPr/>
        </p:nvPicPr>
        <p:blipFill>
          <a:blip r:embed="rId3"/>
          <a:srcRect l="48160" r="11102" b="39990"/>
          <a:stretch>
            <a:fillRect/>
          </a:stretch>
        </p:blipFill>
        <p:spPr>
          <a:xfrm>
            <a:off x="3273304" y="1134229"/>
            <a:ext cx="5208674" cy="46641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8" name="Rectangle 27">
            <a:extLst>
              <a:ext uri="{FF2B5EF4-FFF2-40B4-BE49-F238E27FC236}">
                <a16:creationId xmlns:a16="http://schemas.microsoft.com/office/drawing/2014/main" id="{14E2D84B-7CDD-C6D4-122B-D530B36CE082}"/>
              </a:ext>
            </a:extLst>
          </p:cNvPr>
          <p:cNvSpPr/>
          <p:nvPr/>
        </p:nvSpPr>
        <p:spPr>
          <a:xfrm>
            <a:off x="2006847" y="2460174"/>
            <a:ext cx="1619794" cy="4702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prstClr val="white"/>
                </a:solidFill>
                <a:effectLst/>
                <a:uLnTx/>
                <a:uFillTx/>
                <a:latin typeface="Aptos" panose="02110004020202020204"/>
                <a:ea typeface="Aptos"/>
                <a:cs typeface="+mn-cs"/>
              </a:rPr>
              <a:t>HEROÍNA</a:t>
            </a:r>
          </a:p>
        </p:txBody>
      </p:sp>
      <p:pic>
        <p:nvPicPr>
          <p:cNvPr id="27" name="Picture 26" descr="Fotografía de heroína en polvo.">
            <a:extLst>
              <a:ext uri="{FF2B5EF4-FFF2-40B4-BE49-F238E27FC236}">
                <a16:creationId xmlns:a16="http://schemas.microsoft.com/office/drawing/2014/main" id="{E233B0B4-05A4-6E20-BEC5-77E095777DBE}"/>
              </a:ext>
            </a:extLst>
          </p:cNvPr>
          <p:cNvPicPr>
            <a:picLocks noChangeAspect="1"/>
          </p:cNvPicPr>
          <p:nvPr/>
        </p:nvPicPr>
        <p:blipFill>
          <a:blip r:embed="rId4"/>
          <a:stretch>
            <a:fillRect/>
          </a:stretch>
        </p:blipFill>
        <p:spPr>
          <a:xfrm>
            <a:off x="1039074" y="748936"/>
            <a:ext cx="3555341" cy="2204808"/>
          </a:xfrm>
          <a:prstGeom prst="rect">
            <a:avLst/>
          </a:prstGeom>
        </p:spPr>
      </p:pic>
      <p:sp>
        <p:nvSpPr>
          <p:cNvPr id="31" name="Rectangle 30">
            <a:extLst>
              <a:ext uri="{FF2B5EF4-FFF2-40B4-BE49-F238E27FC236}">
                <a16:creationId xmlns:a16="http://schemas.microsoft.com/office/drawing/2014/main" id="{39A8CA6E-22B8-0075-B7EA-406943503A91}"/>
              </a:ext>
            </a:extLst>
          </p:cNvPr>
          <p:cNvSpPr/>
          <p:nvPr/>
        </p:nvSpPr>
        <p:spPr>
          <a:xfrm>
            <a:off x="7902375" y="2172532"/>
            <a:ext cx="1846059" cy="5899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prstClr val="white"/>
                </a:solidFill>
                <a:effectLst/>
                <a:uLnTx/>
                <a:uFillTx/>
                <a:latin typeface="Aptos" panose="02110004020202020204"/>
                <a:ea typeface="Aptos"/>
                <a:cs typeface="+mn-cs"/>
              </a:rPr>
              <a:t>PASTILLAS</a:t>
            </a:r>
            <a:r>
              <a:rPr kumimoji="0" lang="es-US" sz="1800" b="1" i="0" u="none" strike="noStrike" cap="none" normalizeH="0" baseline="0" noProof="0" dirty="0">
                <a:ln>
                  <a:noFill/>
                </a:ln>
                <a:solidFill>
                  <a:prstClr val="white"/>
                </a:solidFill>
                <a:effectLst/>
                <a:uLnTx/>
                <a:uFillTx/>
                <a:latin typeface="Aptos" panose="02110004020202020204"/>
                <a:ea typeface="Aptos"/>
                <a:cs typeface="+mn-cs"/>
              </a:rPr>
              <a:t> FALSIFICADAS</a:t>
            </a:r>
          </a:p>
        </p:txBody>
      </p:sp>
      <p:pic>
        <p:nvPicPr>
          <p:cNvPr id="30" name="Picture 29" descr="Fotografía de un comprimido falsificado de oxicodona.">
            <a:extLst>
              <a:ext uri="{FF2B5EF4-FFF2-40B4-BE49-F238E27FC236}">
                <a16:creationId xmlns:a16="http://schemas.microsoft.com/office/drawing/2014/main" id="{C11F8A55-BCC3-2D7E-4AAD-B171852E0438}"/>
              </a:ext>
            </a:extLst>
          </p:cNvPr>
          <p:cNvPicPr>
            <a:picLocks noChangeAspect="1"/>
          </p:cNvPicPr>
          <p:nvPr/>
        </p:nvPicPr>
        <p:blipFill>
          <a:blip r:embed="rId5"/>
          <a:stretch>
            <a:fillRect/>
          </a:stretch>
        </p:blipFill>
        <p:spPr>
          <a:xfrm>
            <a:off x="7759992" y="266967"/>
            <a:ext cx="2104854" cy="2508766"/>
          </a:xfrm>
          <a:prstGeom prst="rect">
            <a:avLst/>
          </a:prstGeom>
        </p:spPr>
      </p:pic>
      <p:sp>
        <p:nvSpPr>
          <p:cNvPr id="34" name="Rectangle 33">
            <a:extLst>
              <a:ext uri="{FF2B5EF4-FFF2-40B4-BE49-F238E27FC236}">
                <a16:creationId xmlns:a16="http://schemas.microsoft.com/office/drawing/2014/main" id="{F3087B9F-D5E8-277B-7101-8B7733262023}"/>
              </a:ext>
            </a:extLst>
          </p:cNvPr>
          <p:cNvSpPr/>
          <p:nvPr/>
        </p:nvSpPr>
        <p:spPr>
          <a:xfrm>
            <a:off x="526986" y="3400438"/>
            <a:ext cx="2896514" cy="4702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prstClr val="black"/>
                </a:solidFill>
                <a:effectLst/>
                <a:uLnTx/>
                <a:uFillTx/>
                <a:latin typeface="Aptos" panose="02110004020202020204"/>
                <a:ea typeface="Aptos"/>
                <a:cs typeface="+mn-cs"/>
              </a:rPr>
              <a:t>METANFETAMINA</a:t>
            </a:r>
          </a:p>
        </p:txBody>
      </p:sp>
      <p:pic>
        <p:nvPicPr>
          <p:cNvPr id="33" name="Picture 32" descr="Fotografía de cristales de metanfetamina.">
            <a:extLst>
              <a:ext uri="{FF2B5EF4-FFF2-40B4-BE49-F238E27FC236}">
                <a16:creationId xmlns:a16="http://schemas.microsoft.com/office/drawing/2014/main" id="{C2966D86-B023-B1EB-3F87-8170116915E7}"/>
              </a:ext>
            </a:extLst>
          </p:cNvPr>
          <p:cNvPicPr>
            <a:picLocks noChangeAspect="1"/>
          </p:cNvPicPr>
          <p:nvPr/>
        </p:nvPicPr>
        <p:blipFill>
          <a:blip r:embed="rId6"/>
          <a:stretch>
            <a:fillRect/>
          </a:stretch>
        </p:blipFill>
        <p:spPr>
          <a:xfrm>
            <a:off x="526986" y="3372861"/>
            <a:ext cx="2896514" cy="1927147"/>
          </a:xfrm>
          <a:prstGeom prst="rect">
            <a:avLst/>
          </a:prstGeom>
        </p:spPr>
      </p:pic>
      <p:sp>
        <p:nvSpPr>
          <p:cNvPr id="41" name="Rectangle 40">
            <a:extLst>
              <a:ext uri="{FF2B5EF4-FFF2-40B4-BE49-F238E27FC236}">
                <a16:creationId xmlns:a16="http://schemas.microsoft.com/office/drawing/2014/main" id="{1793F246-881D-B43A-354D-1BE4F59D0A74}"/>
              </a:ext>
            </a:extLst>
          </p:cNvPr>
          <p:cNvSpPr/>
          <p:nvPr/>
        </p:nvSpPr>
        <p:spPr>
          <a:xfrm>
            <a:off x="4984315" y="6183714"/>
            <a:ext cx="1619794" cy="5899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prstClr val="white"/>
                </a:solidFill>
                <a:effectLst/>
                <a:uLnTx/>
                <a:uFillTx/>
                <a:latin typeface="Aptos" panose="02110004020202020204"/>
                <a:ea typeface="Aptos"/>
                <a:cs typeface="+mn-cs"/>
              </a:rPr>
              <a:t>MDMA / ÉXTASIS</a:t>
            </a:r>
          </a:p>
        </p:txBody>
      </p:sp>
      <p:pic>
        <p:nvPicPr>
          <p:cNvPr id="39" name="Picture 38" descr="Fotografía de pastillas de MDMA.">
            <a:extLst>
              <a:ext uri="{FF2B5EF4-FFF2-40B4-BE49-F238E27FC236}">
                <a16:creationId xmlns:a16="http://schemas.microsoft.com/office/drawing/2014/main" id="{9BD0299A-0464-FB3C-8F15-B75A77650FE0}"/>
              </a:ext>
            </a:extLst>
          </p:cNvPr>
          <p:cNvPicPr>
            <a:picLocks noChangeAspect="1"/>
          </p:cNvPicPr>
          <p:nvPr/>
        </p:nvPicPr>
        <p:blipFill>
          <a:blip r:embed="rId7"/>
          <a:stretch>
            <a:fillRect/>
          </a:stretch>
        </p:blipFill>
        <p:spPr>
          <a:xfrm>
            <a:off x="4602732" y="4555260"/>
            <a:ext cx="2467190" cy="2218356"/>
          </a:xfrm>
          <a:prstGeom prst="rect">
            <a:avLst/>
          </a:prstGeom>
        </p:spPr>
      </p:pic>
      <p:sp>
        <p:nvSpPr>
          <p:cNvPr id="46" name="Rectangle 45">
            <a:extLst>
              <a:ext uri="{FF2B5EF4-FFF2-40B4-BE49-F238E27FC236}">
                <a16:creationId xmlns:a16="http://schemas.microsoft.com/office/drawing/2014/main" id="{55F5CEC0-C2B9-AFF4-E2C6-C7EBB01069D0}"/>
              </a:ext>
            </a:extLst>
          </p:cNvPr>
          <p:cNvSpPr/>
          <p:nvPr/>
        </p:nvSpPr>
        <p:spPr>
          <a:xfrm>
            <a:off x="8938537" y="3527735"/>
            <a:ext cx="1619794" cy="4702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prstClr val="white"/>
                </a:solidFill>
                <a:effectLst/>
                <a:uLnTx/>
                <a:uFillTx/>
                <a:latin typeface="Aptos" panose="02110004020202020204"/>
                <a:ea typeface="Aptos"/>
                <a:cs typeface="+mn-cs"/>
              </a:rPr>
              <a:t>COCAÍNA</a:t>
            </a:r>
          </a:p>
        </p:txBody>
      </p:sp>
      <p:pic>
        <p:nvPicPr>
          <p:cNvPr id="45" name="Picture 44" descr="Fotografía de cocaína en polvo.">
            <a:extLst>
              <a:ext uri="{FF2B5EF4-FFF2-40B4-BE49-F238E27FC236}">
                <a16:creationId xmlns:a16="http://schemas.microsoft.com/office/drawing/2014/main" id="{DCEAAAFD-77CC-D845-0F4D-E92FECDE65D8}"/>
              </a:ext>
            </a:extLst>
          </p:cNvPr>
          <p:cNvPicPr>
            <a:picLocks noChangeAspect="1"/>
          </p:cNvPicPr>
          <p:nvPr/>
        </p:nvPicPr>
        <p:blipFill>
          <a:blip r:embed="rId8"/>
          <a:stretch>
            <a:fillRect/>
          </a:stretch>
        </p:blipFill>
        <p:spPr>
          <a:xfrm>
            <a:off x="8249154" y="3339037"/>
            <a:ext cx="2998561" cy="1997613"/>
          </a:xfrm>
          <a:prstGeom prst="rect">
            <a:avLst/>
          </a:prstGeom>
        </p:spPr>
      </p:pic>
      <p:sp>
        <p:nvSpPr>
          <p:cNvPr id="3" name="TextBox 2">
            <a:extLst>
              <a:ext uri="{FF2B5EF4-FFF2-40B4-BE49-F238E27FC236}">
                <a16:creationId xmlns:a16="http://schemas.microsoft.com/office/drawing/2014/main" id="{1E638463-CC18-BAA8-6410-511D40F16F09}"/>
              </a:ext>
            </a:extLst>
          </p:cNvPr>
          <p:cNvSpPr txBox="1"/>
          <p:nvPr/>
        </p:nvSpPr>
        <p:spPr>
          <a:xfrm>
            <a:off x="7254240" y="5514605"/>
            <a:ext cx="4099559" cy="1200329"/>
          </a:xfrm>
          <a:prstGeom prst="rect">
            <a:avLst/>
          </a:prstGeom>
          <a:noFill/>
        </p:spPr>
        <p:txBody>
          <a:bodyPr wrap="square" rtlCol="0">
            <a:spAutoFit/>
          </a:bodyPr>
          <a:lstStyle/>
          <a:p>
            <a:r>
              <a:rPr lang="es-US" sz="1200" noProof="0" dirty="0"/>
              <a:t>Notas del orador: </a:t>
            </a:r>
          </a:p>
          <a:p>
            <a:pPr lvl="0">
              <a:defRPr/>
            </a:pPr>
            <a:r>
              <a:rPr lang="es-US" sz="1200" noProof="0" dirty="0"/>
              <a:t>Es posible que hayan visto esta imagen antes; una dosis letal de fentanilo puede caber en la punta de un lápiz.</a:t>
            </a:r>
          </a:p>
          <a:p>
            <a:pPr lvl="0">
              <a:defRPr/>
            </a:pPr>
            <a:r>
              <a:rPr lang="es-US" sz="1200" noProof="0" dirty="0"/>
              <a:t>Si bien el fentanilo aparece con mayor frecuencia en la heroína y en las pastillas falsificadas, también se encuentran fentanilo y sus análogos en la metanfetamina, el MDMA/éxtasis y la cocaína.</a:t>
            </a:r>
          </a:p>
        </p:txBody>
      </p:sp>
      <p:pic>
        <p:nvPicPr>
          <p:cNvPr id="4" name="Picture 3">
            <a:extLst>
              <a:ext uri="{FF2B5EF4-FFF2-40B4-BE49-F238E27FC236}">
                <a16:creationId xmlns:a16="http://schemas.microsoft.com/office/drawing/2014/main" id="{9CC439E8-598F-6648-4DA0-E928A546B631}"/>
              </a:ext>
              <a:ext uri="{C183D7F6-B498-43B3-948B-1728B52AA6E4}">
                <adec:decorative xmlns:adec="http://schemas.microsoft.com/office/drawing/2017/decorative" val="1"/>
              </a:ext>
            </a:extLst>
          </p:cNvPr>
          <p:cNvPicPr/>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2687694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83B7B5-63A1-AD48-A7E0-C3CD51F73F72}"/>
              </a:ext>
            </a:extLst>
          </p:cNvPr>
          <p:cNvSpPr txBox="1">
            <a:spLocks noGrp="1"/>
          </p:cNvSpPr>
          <p:nvPr>
            <p:ph type="title" idx="4294967295"/>
          </p:nvPr>
        </p:nvSpPr>
        <p:spPr>
          <a:xfrm>
            <a:off x="-2" y="6304002"/>
            <a:ext cx="6001659" cy="553998"/>
          </a:xfrm>
          <a:prstGeom prst="rect">
            <a:avLst/>
          </a:prstGeom>
          <a:solidFill>
            <a:schemeClr val="tx1"/>
          </a:solidFill>
          <a:ln>
            <a:noFill/>
            <a:prstDash/>
          </a:ln>
          <a:effectLst/>
        </p:spPr>
        <p:txBody>
          <a:bodyPr rot="0" spcFirstLastPara="0" vertOverflow="overflow" horzOverflow="overflow" vert="horz" wrap="square" lIns="457200" tIns="91440" rIns="91440" bIns="91440" numCol="1" spcCol="0" rtlCol="0" fromWordArt="0" anchor="ctr" anchorCtr="0" forceAA="0" compatLnSpc="1">
            <a:prstTxWarp prst="textNoShape">
              <a:avLst/>
            </a:prstTxWarp>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2400" b="1" i="0" u="none" strike="noStrike" cap="none" normalizeH="0" baseline="0" noProof="0" dirty="0">
                <a:ln>
                  <a:noFill/>
                </a:ln>
                <a:solidFill>
                  <a:schemeClr val="bg1"/>
                </a:solidFill>
                <a:effectLst/>
                <a:uLnTx/>
                <a:uFillTx/>
                <a:latin typeface="Public Sans" pitchFamily="2" charset="77"/>
                <a:ea typeface="Public Sans"/>
                <a:cs typeface="Merriweather" panose="02000000000000000000" pitchFamily="2" charset="77"/>
              </a:rPr>
              <a:t>Laboratorio de fentanilo de grado médico</a:t>
            </a:r>
          </a:p>
        </p:txBody>
      </p:sp>
      <p:pic>
        <p:nvPicPr>
          <p:cNvPr id="5" name="Picture 4" descr="Fotografía en la que se ven las máquinas de un laboratorio de fentanilo de grado médico. Las máquinas y la sala están limpias y son modernas.">
            <a:extLst>
              <a:ext uri="{FF2B5EF4-FFF2-40B4-BE49-F238E27FC236}">
                <a16:creationId xmlns:a16="http://schemas.microsoft.com/office/drawing/2014/main" id="{4874BB14-A1B3-0D43-BA01-AB9B154CAAAB}"/>
              </a:ext>
            </a:extLst>
          </p:cNvPr>
          <p:cNvPicPr>
            <a:picLocks noChangeAspect="1"/>
          </p:cNvPicPr>
          <p:nvPr/>
        </p:nvPicPr>
        <p:blipFill rotWithShape="1">
          <a:blip r:embed="rId3"/>
          <a:srcRect l="5468" r="6753"/>
          <a:stretch/>
        </p:blipFill>
        <p:spPr>
          <a:xfrm>
            <a:off x="-1" y="0"/>
            <a:ext cx="3995417" cy="6858000"/>
          </a:xfrm>
          <a:prstGeom prst="rect">
            <a:avLst/>
          </a:prstGeom>
        </p:spPr>
      </p:pic>
      <p:pic>
        <p:nvPicPr>
          <p:cNvPr id="3" name="Picture 2" descr="Fotografía tomada el 12/23/2020 a las 13:39 en la que se ve un laboratorio de fentanilo de grado médico. Hay máquinas grandes y complejas, y el entorno está limpio.">
            <a:extLst>
              <a:ext uri="{FF2B5EF4-FFF2-40B4-BE49-F238E27FC236}">
                <a16:creationId xmlns:a16="http://schemas.microsoft.com/office/drawing/2014/main" id="{8BAD92D6-C492-124D-A0D0-6F3B46E544A4}"/>
              </a:ext>
            </a:extLst>
          </p:cNvPr>
          <p:cNvPicPr>
            <a:picLocks noChangeAspect="1"/>
          </p:cNvPicPr>
          <p:nvPr/>
        </p:nvPicPr>
        <p:blipFill rotWithShape="1">
          <a:blip r:embed="rId4"/>
          <a:srcRect l="2132" r="2321"/>
          <a:stretch/>
        </p:blipFill>
        <p:spPr>
          <a:xfrm>
            <a:off x="3995417" y="0"/>
            <a:ext cx="8196583" cy="6858000"/>
          </a:xfrm>
          <a:prstGeom prst="rect">
            <a:avLst/>
          </a:prstGeom>
        </p:spPr>
      </p:pic>
      <p:sp>
        <p:nvSpPr>
          <p:cNvPr id="6" name="TextBox 5">
            <a:extLst>
              <a:ext uri="{FF2B5EF4-FFF2-40B4-BE49-F238E27FC236}">
                <a16:creationId xmlns:a16="http://schemas.microsoft.com/office/drawing/2014/main" id="{94E6CBE2-4B30-28FD-0EAA-FFBE3859A652}"/>
              </a:ext>
            </a:extLst>
          </p:cNvPr>
          <p:cNvSpPr txBox="1"/>
          <p:nvPr/>
        </p:nvSpPr>
        <p:spPr>
          <a:xfrm>
            <a:off x="6096000" y="5171608"/>
            <a:ext cx="3475801" cy="1169551"/>
          </a:xfrm>
          <a:prstGeom prst="rect">
            <a:avLst/>
          </a:prstGeom>
          <a:noFill/>
        </p:spPr>
        <p:txBody>
          <a:bodyPr wrap="square" rtlCol="0">
            <a:spAutoFit/>
          </a:bodyPr>
          <a:lstStyle/>
          <a:p>
            <a:r>
              <a:rPr lang="es-US" sz="1400" noProof="0" dirty="0">
                <a:solidFill>
                  <a:schemeClr val="bg1"/>
                </a:solidFill>
              </a:rPr>
              <a:t>Notas del orador: </a:t>
            </a:r>
          </a:p>
          <a:p>
            <a:r>
              <a:rPr lang="es-US" sz="1400" noProof="0" dirty="0">
                <a:solidFill>
                  <a:schemeClr val="bg1"/>
                </a:solidFill>
              </a:rPr>
              <a:t>El fentanilo de grado médico se fabrica en un laboratorio limpio y controlado, como este, con estrictas regulaciones, y se administra en hospitales o residencias de ancianos bajo estricta supervisión médica.</a:t>
            </a:r>
          </a:p>
        </p:txBody>
      </p:sp>
      <p:sp>
        <p:nvSpPr>
          <p:cNvPr id="2" name="Slide Number Placeholder 1">
            <a:extLst>
              <a:ext uri="{FF2B5EF4-FFF2-40B4-BE49-F238E27FC236}">
                <a16:creationId xmlns:a16="http://schemas.microsoft.com/office/drawing/2014/main" id="{1F482A9A-A1CC-5184-32B4-ADC68F704F6E}"/>
              </a:ext>
            </a:extLst>
          </p:cNvPr>
          <p:cNvSpPr>
            <a:spLocks noGrp="1"/>
          </p:cNvSpPr>
          <p:nvPr>
            <p:ph type="sldNum" sz="quarter" idx="4"/>
          </p:nvPr>
        </p:nvSpPr>
        <p:spPr>
          <a:xfrm>
            <a:off x="11588931" y="6242243"/>
            <a:ext cx="548640" cy="554523"/>
          </a:xfrm>
          <a:solidFill>
            <a:srgbClr val="56655F"/>
          </a:solidFill>
          <a:ln>
            <a:noFill/>
          </a:ln>
        </p:spPr>
        <p:txBody>
          <a:bodyPr/>
          <a:lstStyle/>
          <a:p>
            <a:fld id="{017D9891-871D-D84C-B216-77B96298C297}" type="slidenum">
              <a:rPr lang="es-US" sz="1200" noProof="0" smtClean="0">
                <a:solidFill>
                  <a:schemeClr val="bg1">
                    <a:lumMod val="95000"/>
                  </a:schemeClr>
                </a:solidFill>
              </a:rPr>
              <a:pPr/>
              <a:t>16</a:t>
            </a:fld>
            <a:endParaRPr lang="es-US" sz="1200" noProof="0" dirty="0">
              <a:solidFill>
                <a:schemeClr val="bg1">
                  <a:lumMod val="95000"/>
                </a:schemeClr>
              </a:solidFill>
            </a:endParaRPr>
          </a:p>
        </p:txBody>
      </p:sp>
      <p:pic>
        <p:nvPicPr>
          <p:cNvPr id="7" name="Picture 6">
            <a:extLst>
              <a:ext uri="{FF2B5EF4-FFF2-40B4-BE49-F238E27FC236}">
                <a16:creationId xmlns:a16="http://schemas.microsoft.com/office/drawing/2014/main" id="{8625461A-56B1-8FC7-7D85-F26F899EC8BE}"/>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598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383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510A58-43F9-2C4C-9983-BE6684D79D65}"/>
              </a:ext>
            </a:extLst>
          </p:cNvPr>
          <p:cNvSpPr txBox="1">
            <a:spLocks noGrp="1"/>
          </p:cNvSpPr>
          <p:nvPr>
            <p:ph type="title" idx="4294967295"/>
          </p:nvPr>
        </p:nvSpPr>
        <p:spPr>
          <a:xfrm>
            <a:off x="-1" y="6304002"/>
            <a:ext cx="4688115" cy="553998"/>
          </a:xfrm>
          <a:prstGeom prst="rect">
            <a:avLst/>
          </a:prstGeom>
          <a:solidFill>
            <a:schemeClr val="tx1"/>
          </a:solidFill>
          <a:ln>
            <a:noFill/>
            <a:prstDash/>
          </a:ln>
          <a:effectLst/>
        </p:spPr>
        <p:txBody>
          <a:bodyPr rot="0" spcFirstLastPara="0" vertOverflow="overflow" horzOverflow="overflow" vert="horz" wrap="square" lIns="457200" tIns="91440" rIns="91440" bIns="91440" numCol="1" spcCol="0" rtlCol="0" fromWordArt="0" anchor="ctr" anchorCtr="0" forceAA="0" compatLnSpc="1">
            <a:prstTxWarp prst="textNoShape">
              <a:avLst/>
            </a:prstTxWarp>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2400" b="1" i="0" u="none" strike="noStrike" cap="none" normalizeH="0" baseline="0" noProof="0" dirty="0">
                <a:ln>
                  <a:noFill/>
                </a:ln>
                <a:solidFill>
                  <a:schemeClr val="bg1"/>
                </a:solidFill>
                <a:effectLst/>
                <a:uLnTx/>
                <a:uFillTx/>
                <a:latin typeface="Public Sans" pitchFamily="2" charset="77"/>
                <a:ea typeface="Public Sans"/>
                <a:cs typeface="Merriweather" panose="02000000000000000000" pitchFamily="2" charset="77"/>
              </a:rPr>
              <a:t>Laboratorio ilícito de fentanilo</a:t>
            </a:r>
          </a:p>
        </p:txBody>
      </p:sp>
      <p:pic>
        <p:nvPicPr>
          <p:cNvPr id="5" name="Picture 4" descr="Fotografía de un laboratorio ilegal de fentanilo. Se encuentra al aire libre, cubierto por una lona sucia. Hay máquinas oxidadas y sucias.">
            <a:extLst>
              <a:ext uri="{FF2B5EF4-FFF2-40B4-BE49-F238E27FC236}">
                <a16:creationId xmlns:a16="http://schemas.microsoft.com/office/drawing/2014/main" id="{9916D1A2-F54F-A44F-84F6-A57A7AA817E1}"/>
              </a:ext>
            </a:extLst>
          </p:cNvPr>
          <p:cNvPicPr>
            <a:picLocks noChangeAspect="1"/>
          </p:cNvPicPr>
          <p:nvPr/>
        </p:nvPicPr>
        <p:blipFill rotWithShape="1">
          <a:blip r:embed="rId3"/>
          <a:srcRect l="78" r="1"/>
          <a:stretch/>
        </p:blipFill>
        <p:spPr>
          <a:xfrm>
            <a:off x="0" y="0"/>
            <a:ext cx="4889500" cy="6858000"/>
          </a:xfrm>
          <a:prstGeom prst="rect">
            <a:avLst/>
          </a:prstGeom>
        </p:spPr>
      </p:pic>
      <p:pic>
        <p:nvPicPr>
          <p:cNvPr id="3" name="Picture 2" descr="Fotografía de un laboratorio ilegal de fentanilo. Se encuentra al aire libre y en el suelo hay bidones de plástico sucios y descoloridos, así como sacos y otros residuos.">
            <a:extLst>
              <a:ext uri="{FF2B5EF4-FFF2-40B4-BE49-F238E27FC236}">
                <a16:creationId xmlns:a16="http://schemas.microsoft.com/office/drawing/2014/main" id="{071EA81B-25C0-2D45-80B5-4C87DBDED07D}"/>
              </a:ext>
            </a:extLst>
          </p:cNvPr>
          <p:cNvPicPr>
            <a:picLocks noChangeAspect="1"/>
          </p:cNvPicPr>
          <p:nvPr/>
        </p:nvPicPr>
        <p:blipFill rotWithShape="1">
          <a:blip r:embed="rId4"/>
          <a:srcRect l="7050" r="7826"/>
          <a:stretch/>
        </p:blipFill>
        <p:spPr>
          <a:xfrm>
            <a:off x="4889500" y="0"/>
            <a:ext cx="7302500" cy="6858000"/>
          </a:xfrm>
          <a:prstGeom prst="rect">
            <a:avLst/>
          </a:prstGeom>
        </p:spPr>
      </p:pic>
      <p:sp>
        <p:nvSpPr>
          <p:cNvPr id="6" name="TextBox 5">
            <a:extLst>
              <a:ext uri="{FF2B5EF4-FFF2-40B4-BE49-F238E27FC236}">
                <a16:creationId xmlns:a16="http://schemas.microsoft.com/office/drawing/2014/main" id="{8CEBD4ED-793F-1783-B44E-B821AEFC92A9}"/>
              </a:ext>
            </a:extLst>
          </p:cNvPr>
          <p:cNvSpPr txBox="1"/>
          <p:nvPr/>
        </p:nvSpPr>
        <p:spPr>
          <a:xfrm>
            <a:off x="6842760" y="41827"/>
            <a:ext cx="5294811" cy="1600438"/>
          </a:xfrm>
          <a:prstGeom prst="rect">
            <a:avLst/>
          </a:prstGeom>
          <a:noFill/>
        </p:spPr>
        <p:txBody>
          <a:bodyPr wrap="square" rtlCol="0">
            <a:spAutoFit/>
          </a:bodyPr>
          <a:lstStyle/>
          <a:p>
            <a:r>
              <a:rPr lang="es-US" sz="1400" noProof="0" dirty="0">
                <a:solidFill>
                  <a:schemeClr val="bg1"/>
                </a:solidFill>
              </a:rPr>
              <a:t>Notas del orador:</a:t>
            </a:r>
          </a:p>
          <a:p>
            <a:r>
              <a:rPr lang="es-US" sz="1400" noProof="0" dirty="0">
                <a:solidFill>
                  <a:schemeClr val="bg1"/>
                </a:solidFill>
              </a:rPr>
              <a:t>Pero no estamos hablando de fentanilo de grado médico.  </a:t>
            </a:r>
          </a:p>
          <a:p>
            <a:r>
              <a:rPr lang="es-US" sz="1400" noProof="0" dirty="0">
                <a:solidFill>
                  <a:schemeClr val="bg1"/>
                </a:solidFill>
              </a:rPr>
              <a:t>Estamos hablando de fentanilo ilícito fabricado en lugares como selvas, almacenes y garajes.</a:t>
            </a:r>
          </a:p>
          <a:p>
            <a:r>
              <a:rPr lang="es-US" sz="1400" noProof="0" dirty="0">
                <a:solidFill>
                  <a:schemeClr val="bg1"/>
                </a:solidFill>
              </a:rPr>
              <a:t>No hay control de calidad en estas operaciones.  Tampoco hay respeto por las vidas humanas.  No se sabe cuánto fentanilo terminará en una pastilla.  </a:t>
            </a:r>
          </a:p>
        </p:txBody>
      </p:sp>
      <p:sp>
        <p:nvSpPr>
          <p:cNvPr id="2" name="Slide Number Placeholder 1">
            <a:extLst>
              <a:ext uri="{FF2B5EF4-FFF2-40B4-BE49-F238E27FC236}">
                <a16:creationId xmlns:a16="http://schemas.microsoft.com/office/drawing/2014/main" id="{2DA84505-79DC-5953-8E3A-ED6E3ED631B6}"/>
              </a:ext>
            </a:extLst>
          </p:cNvPr>
          <p:cNvSpPr>
            <a:spLocks noGrp="1"/>
          </p:cNvSpPr>
          <p:nvPr>
            <p:ph type="sldNum" sz="quarter" idx="4"/>
          </p:nvPr>
        </p:nvSpPr>
        <p:spPr>
          <a:noFill/>
          <a:ln>
            <a:noFill/>
          </a:ln>
        </p:spPr>
        <p:txBody>
          <a:bodyPr/>
          <a:lstStyle/>
          <a:p>
            <a:fld id="{017D9891-871D-D84C-B216-77B96298C297}" type="slidenum">
              <a:rPr lang="es-US" sz="1200" noProof="0" smtClean="0">
                <a:solidFill>
                  <a:schemeClr val="bg1">
                    <a:lumMod val="95000"/>
                  </a:schemeClr>
                </a:solidFill>
              </a:rPr>
              <a:pPr/>
              <a:t>17</a:t>
            </a:fld>
            <a:endParaRPr lang="es-US" sz="1200" noProof="0" dirty="0">
              <a:solidFill>
                <a:schemeClr val="bg1">
                  <a:lumMod val="95000"/>
                </a:schemeClr>
              </a:solidFill>
            </a:endParaRPr>
          </a:p>
        </p:txBody>
      </p:sp>
      <p:pic>
        <p:nvPicPr>
          <p:cNvPr id="7" name="Picture 6">
            <a:extLst>
              <a:ext uri="{FF2B5EF4-FFF2-40B4-BE49-F238E27FC236}">
                <a16:creationId xmlns:a16="http://schemas.microsoft.com/office/drawing/2014/main" id="{FDA38922-9A0A-C8F6-68FB-F6692563999F}"/>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E822C3B-7F24-15EE-FA3D-6A72A96AA973}"/>
              </a:ext>
              <a:ext uri="{C183D7F6-B498-43B3-948B-1728B52AA6E4}">
                <adec:decorative xmlns:adec="http://schemas.microsoft.com/office/drawing/2017/decorative" val="1"/>
              </a:ext>
            </a:extLst>
          </p:cNvPr>
          <p:cNvPicPr/>
          <p:nvPr/>
        </p:nvPicPr>
        <p:blipFill>
          <a:blip r:embed="rId6">
            <a:extLst>
              <a:ext uri="{28A0092B-C50C-407E-A947-70E740481C1C}">
                <a14:useLocalDpi xmlns:a14="http://schemas.microsoft.com/office/drawing/2010/main" val="0"/>
              </a:ext>
            </a:extLst>
          </a:blip>
          <a:srcRect/>
          <a:stretch/>
        </p:blipFill>
        <p:spPr>
          <a:xfrm>
            <a:off x="152400" y="152400"/>
            <a:ext cx="12192000" cy="6858000"/>
          </a:xfrm>
          <a:prstGeom prst="rect">
            <a:avLst/>
          </a:prstGeom>
        </p:spPr>
      </p:pic>
    </p:spTree>
    <p:extLst>
      <p:ext uri="{BB962C8B-B14F-4D97-AF65-F5344CB8AC3E}">
        <p14:creationId xmlns:p14="http://schemas.microsoft.com/office/powerpoint/2010/main" val="2761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ontent Placeholder 2">
            <a:extLst>
              <a:ext uri="{FF2B5EF4-FFF2-40B4-BE49-F238E27FC236}">
                <a16:creationId xmlns:a16="http://schemas.microsoft.com/office/drawing/2014/main" id="{06788217-CF1B-446B-BEA5-F9FD714A13B9}"/>
              </a:ext>
            </a:extLst>
          </p:cNvPr>
          <p:cNvSpPr txBox="1">
            <a:spLocks noGrp="1"/>
          </p:cNvSpPr>
          <p:nvPr>
            <p:ph type="title" idx="4294967295"/>
          </p:nvPr>
        </p:nvSpPr>
        <p:spPr>
          <a:xfrm>
            <a:off x="807119" y="747550"/>
            <a:ext cx="4138318" cy="4652745"/>
          </a:xfrm>
          <a:prstGeom prst="rect">
            <a:avLst/>
          </a:prstGeom>
          <a:noFill/>
          <a:ln>
            <a:noFill/>
            <a:prstDash/>
          </a:ln>
          <a:effectLst/>
        </p:spPr>
        <p:txBody>
          <a:bodyPr rot="0" spcFirstLastPara="1" vertOverflow="overflow" horzOverflow="overflow" vert="horz" wrap="square" lIns="131375" tIns="131375" rIns="131375" bIns="13137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56032" marR="0" lvl="0" indent="0" algn="l" rtl="0">
              <a:lnSpc>
                <a:spcPct val="115000"/>
              </a:lnSpc>
              <a:spcBef>
                <a:spcPts val="0"/>
              </a:spcBef>
              <a:spcAft>
                <a:spcPts val="0"/>
              </a:spcAft>
              <a:buClr>
                <a:schemeClr val="dk2"/>
              </a:buClr>
              <a:buSzPts val="2600"/>
              <a:buFont typeface="Arial" panose="020B0604020202020204" pitchFamily="34" charset="0"/>
              <a:buNone/>
              <a:defRPr sz="1059" b="1" i="0" u="none" strike="noStrike" cap="none">
                <a:solidFill>
                  <a:schemeClr val="accent1"/>
                </a:solidFill>
                <a:latin typeface="Arial" panose="020B0604020202020204" pitchFamily="34" charset="0"/>
                <a:ea typeface="Arial"/>
                <a:cs typeface="Arial" panose="020B0604020202020204" pitchFamily="34" charset="0"/>
                <a:sym typeface="Arial"/>
              </a:defRPr>
            </a:lvl1pPr>
            <a:lvl2pPr marL="694802" marR="0" lvl="1"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2pPr>
            <a:lvl3pPr marL="1098235" marR="0" lvl="2"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3pPr>
            <a:lvl4pPr marL="1501668" marR="0" lvl="3"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4pPr>
            <a:lvl5pPr marL="1905102" marR="0" lvl="4"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56032" marR="0" lvl="0" indent="0" algn="l" defTabSz="914400" rtl="0" eaLnBrk="1" fontAlgn="auto" latinLnBrk="0" hangingPunct="1">
              <a:lnSpc>
                <a:spcPct val="115000"/>
              </a:lnSpc>
              <a:spcBef>
                <a:spcPts val="0"/>
              </a:spcBef>
              <a:spcAft>
                <a:spcPts val="0"/>
              </a:spcAft>
              <a:buClr>
                <a:srgbClr val="595959"/>
              </a:buClr>
              <a:buSzPts val="2600"/>
              <a:buFont typeface="Arial" panose="020B0604020202020204" pitchFamily="34" charset="0"/>
              <a:buNone/>
              <a:tabLst/>
              <a:defRPr/>
            </a:pPr>
            <a:r>
              <a:rPr kumimoji="0" lang="es-US" sz="2900" b="1" i="0" u="none" strike="noStrike" cap="none" normalizeH="0" baseline="0" noProof="0" dirty="0">
                <a:ln>
                  <a:noFill/>
                </a:ln>
                <a:solidFill>
                  <a:srgbClr val="082A4E"/>
                </a:solidFill>
                <a:effectLst/>
                <a:uLnTx/>
                <a:uFillTx/>
                <a:latin typeface="Arial" panose="020B0604020202020204" pitchFamily="34" charset="0"/>
                <a:ea typeface="Arial"/>
                <a:cs typeface="Arial" panose="020B0604020202020204" pitchFamily="34" charset="0"/>
                <a:sym typeface="Arial"/>
              </a:rPr>
              <a:t>Los cárteles de Sinaloa y Jalisco</a:t>
            </a:r>
            <a:r>
              <a:rPr kumimoji="0" lang="es-US" sz="2900" b="0" i="0" u="none" strike="noStrike" cap="none" normalizeH="0" baseline="0" noProof="0" dirty="0">
                <a:ln>
                  <a:noFill/>
                </a:ln>
                <a:solidFill>
                  <a:srgbClr val="082A4E"/>
                </a:solidFill>
                <a:effectLst/>
                <a:uLnTx/>
                <a:uFillTx/>
                <a:latin typeface="Arial" panose="020B0604020202020204" pitchFamily="34" charset="0"/>
                <a:ea typeface="Arial"/>
                <a:cs typeface="Arial" panose="020B0604020202020204" pitchFamily="34" charset="0"/>
                <a:sym typeface="Arial"/>
              </a:rPr>
              <a:t> son las organizaciones criminales principalmente responsables de la muerte de estadounidenses por el fentanilo</a:t>
            </a:r>
          </a:p>
        </p:txBody>
      </p:sp>
      <p:pic>
        <p:nvPicPr>
          <p:cNvPr id="36" name="object 9" descr="Mapa de los Estados Unidos continentales y México en el que se muestran las rutas de distribución de los cárteles de Sinaloa y Jalisco.">
            <a:extLst>
              <a:ext uri="{FF2B5EF4-FFF2-40B4-BE49-F238E27FC236}">
                <a16:creationId xmlns:a16="http://schemas.microsoft.com/office/drawing/2014/main" id="{C85E2E55-E296-465B-A8D6-1E3A37FF4CD1}"/>
              </a:ext>
            </a:extLst>
          </p:cNvPr>
          <p:cNvPicPr/>
          <p:nvPr/>
        </p:nvPicPr>
        <p:blipFill>
          <a:blip r:embed="rId3" cstate="print"/>
          <a:stretch>
            <a:fillRect/>
          </a:stretch>
        </p:blipFill>
        <p:spPr>
          <a:xfrm>
            <a:off x="4588824" y="457202"/>
            <a:ext cx="6778751" cy="5593079"/>
          </a:xfrm>
          <a:prstGeom prst="rect">
            <a:avLst/>
          </a:prstGeom>
        </p:spPr>
      </p:pic>
      <p:sp>
        <p:nvSpPr>
          <p:cNvPr id="4" name="TextBox 3">
            <a:extLst>
              <a:ext uri="{FF2B5EF4-FFF2-40B4-BE49-F238E27FC236}">
                <a16:creationId xmlns:a16="http://schemas.microsoft.com/office/drawing/2014/main" id="{1D3BEFF6-22B3-5AA4-1D9E-464507197D62}"/>
              </a:ext>
            </a:extLst>
          </p:cNvPr>
          <p:cNvSpPr txBox="1"/>
          <p:nvPr/>
        </p:nvSpPr>
        <p:spPr>
          <a:xfrm>
            <a:off x="1036320" y="5610866"/>
            <a:ext cx="5364539" cy="954107"/>
          </a:xfrm>
          <a:prstGeom prst="rect">
            <a:avLst/>
          </a:prstGeom>
          <a:noFill/>
        </p:spPr>
        <p:txBody>
          <a:bodyPr wrap="square" rtlCol="0">
            <a:spAutoFit/>
          </a:bodyPr>
          <a:lstStyle/>
          <a:p>
            <a:r>
              <a:rPr lang="es-US" sz="1400" noProof="0" dirty="0"/>
              <a:t>Notas del orador: La DEA está actuando activamente contra los dos cárteles de la droga con sede en México responsables de la mayor parte del tráfico de fentanilo hacia las comunidades estadounidenses. Se trata de los cárteles de Sinaloa y Jalisco, y su actividad delictiva se extiende por todo Estados Unidos.</a:t>
            </a:r>
          </a:p>
        </p:txBody>
      </p:sp>
      <p:sp>
        <p:nvSpPr>
          <p:cNvPr id="30" name="object 4">
            <a:extLst>
              <a:ext uri="{FF2B5EF4-FFF2-40B4-BE49-F238E27FC236}">
                <a16:creationId xmlns:a16="http://schemas.microsoft.com/office/drawing/2014/main" id="{31508B87-26E6-44B7-99CB-BDA6B9DF7234}"/>
              </a:ext>
              <a:ext uri="{C183D7F6-B498-43B3-948B-1728B52AA6E4}">
                <adec:decorative xmlns:adec="http://schemas.microsoft.com/office/drawing/2017/decorative" val="1"/>
              </a:ext>
            </a:extLst>
          </p:cNvPr>
          <p:cNvSpPr/>
          <p:nvPr/>
        </p:nvSpPr>
        <p:spPr>
          <a:xfrm>
            <a:off x="9157776" y="-149350"/>
            <a:ext cx="1248410" cy="78105"/>
          </a:xfrm>
          <a:custGeom>
            <a:avLst/>
            <a:gdLst/>
            <a:ahLst/>
            <a:cxnLst/>
            <a:rect l="l" t="t" r="r" b="b"/>
            <a:pathLst>
              <a:path w="1248409" h="78104">
                <a:moveTo>
                  <a:pt x="97523" y="0"/>
                </a:moveTo>
                <a:lnTo>
                  <a:pt x="0" y="0"/>
                </a:lnTo>
                <a:lnTo>
                  <a:pt x="0" y="77724"/>
                </a:lnTo>
                <a:lnTo>
                  <a:pt x="97523" y="77724"/>
                </a:lnTo>
                <a:lnTo>
                  <a:pt x="97523" y="0"/>
                </a:lnTo>
                <a:close/>
              </a:path>
              <a:path w="1248409" h="78104">
                <a:moveTo>
                  <a:pt x="201155" y="0"/>
                </a:moveTo>
                <a:lnTo>
                  <a:pt x="103632" y="0"/>
                </a:lnTo>
                <a:lnTo>
                  <a:pt x="103632" y="77724"/>
                </a:lnTo>
                <a:lnTo>
                  <a:pt x="201155" y="77724"/>
                </a:lnTo>
                <a:lnTo>
                  <a:pt x="201155" y="0"/>
                </a:lnTo>
                <a:close/>
              </a:path>
              <a:path w="1248409" h="78104">
                <a:moveTo>
                  <a:pt x="306324" y="0"/>
                </a:moveTo>
                <a:lnTo>
                  <a:pt x="208788" y="0"/>
                </a:lnTo>
                <a:lnTo>
                  <a:pt x="208788" y="77724"/>
                </a:lnTo>
                <a:lnTo>
                  <a:pt x="306324" y="77724"/>
                </a:lnTo>
                <a:lnTo>
                  <a:pt x="306324" y="0"/>
                </a:lnTo>
                <a:close/>
              </a:path>
              <a:path w="1248409" h="78104">
                <a:moveTo>
                  <a:pt x="411480" y="0"/>
                </a:moveTo>
                <a:lnTo>
                  <a:pt x="313944" y="0"/>
                </a:lnTo>
                <a:lnTo>
                  <a:pt x="313944" y="77724"/>
                </a:lnTo>
                <a:lnTo>
                  <a:pt x="411480" y="77724"/>
                </a:lnTo>
                <a:lnTo>
                  <a:pt x="411480" y="0"/>
                </a:lnTo>
                <a:close/>
              </a:path>
              <a:path w="1248409" h="78104">
                <a:moveTo>
                  <a:pt x="515099" y="0"/>
                </a:moveTo>
                <a:lnTo>
                  <a:pt x="417576" y="0"/>
                </a:lnTo>
                <a:lnTo>
                  <a:pt x="417576" y="77724"/>
                </a:lnTo>
                <a:lnTo>
                  <a:pt x="515099" y="77724"/>
                </a:lnTo>
                <a:lnTo>
                  <a:pt x="515099" y="0"/>
                </a:lnTo>
                <a:close/>
              </a:path>
              <a:path w="1248409" h="78104">
                <a:moveTo>
                  <a:pt x="620255" y="0"/>
                </a:moveTo>
                <a:lnTo>
                  <a:pt x="522732" y="0"/>
                </a:lnTo>
                <a:lnTo>
                  <a:pt x="522732" y="77724"/>
                </a:lnTo>
                <a:lnTo>
                  <a:pt x="620255" y="77724"/>
                </a:lnTo>
                <a:lnTo>
                  <a:pt x="620255" y="0"/>
                </a:lnTo>
                <a:close/>
              </a:path>
              <a:path w="1248409" h="78104">
                <a:moveTo>
                  <a:pt x="725424" y="0"/>
                </a:moveTo>
                <a:lnTo>
                  <a:pt x="627888" y="0"/>
                </a:lnTo>
                <a:lnTo>
                  <a:pt x="627888" y="77724"/>
                </a:lnTo>
                <a:lnTo>
                  <a:pt x="725424" y="77724"/>
                </a:lnTo>
                <a:lnTo>
                  <a:pt x="725424" y="0"/>
                </a:lnTo>
                <a:close/>
              </a:path>
              <a:path w="1248409" h="78104">
                <a:moveTo>
                  <a:pt x="829056" y="0"/>
                </a:moveTo>
                <a:lnTo>
                  <a:pt x="731520" y="0"/>
                </a:lnTo>
                <a:lnTo>
                  <a:pt x="731520" y="77724"/>
                </a:lnTo>
                <a:lnTo>
                  <a:pt x="829056" y="77724"/>
                </a:lnTo>
                <a:lnTo>
                  <a:pt x="829056" y="0"/>
                </a:lnTo>
                <a:close/>
              </a:path>
              <a:path w="1248409" h="78104">
                <a:moveTo>
                  <a:pt x="934199" y="0"/>
                </a:moveTo>
                <a:lnTo>
                  <a:pt x="836676" y="0"/>
                </a:lnTo>
                <a:lnTo>
                  <a:pt x="836676" y="77724"/>
                </a:lnTo>
                <a:lnTo>
                  <a:pt x="934199" y="77724"/>
                </a:lnTo>
                <a:lnTo>
                  <a:pt x="934199" y="0"/>
                </a:lnTo>
                <a:close/>
              </a:path>
              <a:path w="1248409" h="78104">
                <a:moveTo>
                  <a:pt x="1039355" y="0"/>
                </a:moveTo>
                <a:lnTo>
                  <a:pt x="941832" y="0"/>
                </a:lnTo>
                <a:lnTo>
                  <a:pt x="941832" y="77724"/>
                </a:lnTo>
                <a:lnTo>
                  <a:pt x="1039355" y="77724"/>
                </a:lnTo>
                <a:lnTo>
                  <a:pt x="1039355" y="0"/>
                </a:lnTo>
                <a:close/>
              </a:path>
              <a:path w="1248409" h="78104">
                <a:moveTo>
                  <a:pt x="1143000" y="0"/>
                </a:moveTo>
                <a:lnTo>
                  <a:pt x="1045464" y="0"/>
                </a:lnTo>
                <a:lnTo>
                  <a:pt x="1045464" y="77724"/>
                </a:lnTo>
                <a:lnTo>
                  <a:pt x="1143000" y="77724"/>
                </a:lnTo>
                <a:lnTo>
                  <a:pt x="1143000" y="0"/>
                </a:lnTo>
                <a:close/>
              </a:path>
              <a:path w="1248409" h="78104">
                <a:moveTo>
                  <a:pt x="1248156" y="0"/>
                </a:moveTo>
                <a:lnTo>
                  <a:pt x="1150620" y="0"/>
                </a:lnTo>
                <a:lnTo>
                  <a:pt x="1150620" y="77724"/>
                </a:lnTo>
                <a:lnTo>
                  <a:pt x="1248156" y="77724"/>
                </a:lnTo>
                <a:lnTo>
                  <a:pt x="1248156" y="0"/>
                </a:lnTo>
                <a:close/>
              </a:path>
            </a:pathLst>
          </a:custGeom>
          <a:solidFill>
            <a:srgbClr val="F0F1F6">
              <a:alpha val="14509"/>
            </a:srgbClr>
          </a:solidFill>
        </p:spPr>
        <p:txBody>
          <a:bodyPr wrap="square" lIns="0" tIns="0" rIns="0" bIns="0" rtlCol="0"/>
          <a:lstStyle/>
          <a:p>
            <a:endParaRPr lang="es-US" noProof="0" dirty="0"/>
          </a:p>
        </p:txBody>
      </p:sp>
      <p:pic>
        <p:nvPicPr>
          <p:cNvPr id="37" name="object 10">
            <a:extLst>
              <a:ext uri="{FF2B5EF4-FFF2-40B4-BE49-F238E27FC236}">
                <a16:creationId xmlns:a16="http://schemas.microsoft.com/office/drawing/2014/main" id="{165D20B2-7A48-4B46-BA8E-2C7CBA7C3179}"/>
              </a:ext>
              <a:ext uri="{C183D7F6-B498-43B3-948B-1728B52AA6E4}">
                <adec:decorative xmlns:adec="http://schemas.microsoft.com/office/drawing/2017/decorative" val="1"/>
              </a:ext>
            </a:extLst>
          </p:cNvPr>
          <p:cNvPicPr/>
          <p:nvPr/>
        </p:nvPicPr>
        <p:blipFill>
          <a:blip r:embed="rId4" cstate="screen">
            <a:extLst>
              <a:ext uri="{28A0092B-C50C-407E-A947-70E740481C1C}">
                <a14:useLocalDpi xmlns:a14="http://schemas.microsoft.com/office/drawing/2010/main"/>
              </a:ext>
            </a:extLst>
          </a:blip>
          <a:stretch>
            <a:fillRect/>
          </a:stretch>
        </p:blipFill>
        <p:spPr>
          <a:xfrm>
            <a:off x="4614732" y="483111"/>
            <a:ext cx="6672071" cy="5486399"/>
          </a:xfrm>
          <a:prstGeom prst="rect">
            <a:avLst/>
          </a:prstGeom>
        </p:spPr>
      </p:pic>
      <p:pic>
        <p:nvPicPr>
          <p:cNvPr id="38" name="object 11">
            <a:extLst>
              <a:ext uri="{FF2B5EF4-FFF2-40B4-BE49-F238E27FC236}">
                <a16:creationId xmlns:a16="http://schemas.microsoft.com/office/drawing/2014/main" id="{E9C7CE16-6C65-4422-A31C-8EA6C368A3DD}"/>
              </a:ext>
              <a:ext uri="{C183D7F6-B498-43B3-948B-1728B52AA6E4}">
                <adec:decorative xmlns:adec="http://schemas.microsoft.com/office/drawing/2017/decorative" val="1"/>
              </a:ext>
            </a:extLst>
          </p:cNvPr>
          <p:cNvPicPr/>
          <p:nvPr/>
        </p:nvPicPr>
        <p:blipFill>
          <a:blip r:embed="rId5" cstate="print"/>
          <a:stretch>
            <a:fillRect/>
          </a:stretch>
        </p:blipFill>
        <p:spPr>
          <a:xfrm>
            <a:off x="5529132" y="1103378"/>
            <a:ext cx="5344667" cy="4011167"/>
          </a:xfrm>
          <a:prstGeom prst="rect">
            <a:avLst/>
          </a:prstGeom>
        </p:spPr>
      </p:pic>
      <p:pic>
        <p:nvPicPr>
          <p:cNvPr id="39" name="object 12">
            <a:extLst>
              <a:ext uri="{FF2B5EF4-FFF2-40B4-BE49-F238E27FC236}">
                <a16:creationId xmlns:a16="http://schemas.microsoft.com/office/drawing/2014/main" id="{B7023459-9379-4132-9667-AE1CCEE3C0BA}"/>
              </a:ext>
              <a:ext uri="{C183D7F6-B498-43B3-948B-1728B52AA6E4}">
                <adec:decorative xmlns:adec="http://schemas.microsoft.com/office/drawing/2017/decorative" val="1"/>
              </a:ext>
            </a:extLst>
          </p:cNvPr>
          <p:cNvPicPr/>
          <p:nvPr/>
        </p:nvPicPr>
        <p:blipFill>
          <a:blip r:embed="rId6" cstate="screen">
            <a:extLst>
              <a:ext uri="{28A0092B-C50C-407E-A947-70E740481C1C}">
                <a14:useLocalDpi xmlns:a14="http://schemas.microsoft.com/office/drawing/2010/main"/>
              </a:ext>
            </a:extLst>
          </a:blip>
          <a:stretch>
            <a:fillRect/>
          </a:stretch>
        </p:blipFill>
        <p:spPr>
          <a:xfrm>
            <a:off x="5556138" y="1129542"/>
            <a:ext cx="5236885" cy="3892613"/>
          </a:xfrm>
          <a:prstGeom prst="rect">
            <a:avLst/>
          </a:prstGeom>
        </p:spPr>
      </p:pic>
      <p:pic>
        <p:nvPicPr>
          <p:cNvPr id="40" name="object 13">
            <a:extLst>
              <a:ext uri="{FF2B5EF4-FFF2-40B4-BE49-F238E27FC236}">
                <a16:creationId xmlns:a16="http://schemas.microsoft.com/office/drawing/2014/main" id="{462C6AF4-CFF7-4AD8-B553-30A95233D401}"/>
              </a:ext>
              <a:ext uri="{C183D7F6-B498-43B3-948B-1728B52AA6E4}">
                <adec:decorative xmlns:adec="http://schemas.microsoft.com/office/drawing/2017/decorative" val="1"/>
              </a:ext>
            </a:extLst>
          </p:cNvPr>
          <p:cNvPicPr/>
          <p:nvPr/>
        </p:nvPicPr>
        <p:blipFill>
          <a:blip r:embed="rId7" cstate="print"/>
          <a:stretch>
            <a:fillRect/>
          </a:stretch>
        </p:blipFill>
        <p:spPr>
          <a:xfrm>
            <a:off x="5460552" y="1085091"/>
            <a:ext cx="5414771" cy="3218687"/>
          </a:xfrm>
          <a:prstGeom prst="rect">
            <a:avLst/>
          </a:prstGeom>
        </p:spPr>
      </p:pic>
      <p:pic>
        <p:nvPicPr>
          <p:cNvPr id="41" name="object 14">
            <a:extLst>
              <a:ext uri="{FF2B5EF4-FFF2-40B4-BE49-F238E27FC236}">
                <a16:creationId xmlns:a16="http://schemas.microsoft.com/office/drawing/2014/main" id="{AB8C2DE3-2730-4016-A309-9092CB2D5B1B}"/>
              </a:ext>
              <a:ext uri="{C183D7F6-B498-43B3-948B-1728B52AA6E4}">
                <adec:decorative xmlns:adec="http://schemas.microsoft.com/office/drawing/2017/decorative" val="1"/>
              </a:ext>
            </a:extLst>
          </p:cNvPr>
          <p:cNvPicPr/>
          <p:nvPr/>
        </p:nvPicPr>
        <p:blipFill>
          <a:blip r:embed="rId8" cstate="screen">
            <a:extLst>
              <a:ext uri="{28A0092B-C50C-407E-A947-70E740481C1C}">
                <a14:useLocalDpi xmlns:a14="http://schemas.microsoft.com/office/drawing/2010/main"/>
              </a:ext>
            </a:extLst>
          </a:blip>
          <a:stretch>
            <a:fillRect/>
          </a:stretch>
        </p:blipFill>
        <p:spPr>
          <a:xfrm>
            <a:off x="5505495" y="1129482"/>
            <a:ext cx="5288925" cy="3117908"/>
          </a:xfrm>
          <a:prstGeom prst="rect">
            <a:avLst/>
          </a:prstGeom>
        </p:spPr>
      </p:pic>
      <p:pic>
        <p:nvPicPr>
          <p:cNvPr id="42" name="object 15">
            <a:extLst>
              <a:ext uri="{FF2B5EF4-FFF2-40B4-BE49-F238E27FC236}">
                <a16:creationId xmlns:a16="http://schemas.microsoft.com/office/drawing/2014/main" id="{226EE38B-A773-48E7-8402-597EE8EE8BEB}"/>
              </a:ext>
              <a:ext uri="{C183D7F6-B498-43B3-948B-1728B52AA6E4}">
                <adec:decorative xmlns:adec="http://schemas.microsoft.com/office/drawing/2017/decorative" val="1"/>
              </a:ext>
            </a:extLst>
          </p:cNvPr>
          <p:cNvPicPr/>
          <p:nvPr/>
        </p:nvPicPr>
        <p:blipFill>
          <a:blip r:embed="rId9" cstate="screen">
            <a:extLst>
              <a:ext uri="{28A0092B-C50C-407E-A947-70E740481C1C}">
                <a14:useLocalDpi xmlns:a14="http://schemas.microsoft.com/office/drawing/2010/main"/>
              </a:ext>
            </a:extLst>
          </a:blip>
          <a:stretch>
            <a:fillRect/>
          </a:stretch>
        </p:blipFill>
        <p:spPr>
          <a:xfrm>
            <a:off x="6987600" y="4884423"/>
            <a:ext cx="131063" cy="132587"/>
          </a:xfrm>
          <a:prstGeom prst="rect">
            <a:avLst/>
          </a:prstGeom>
        </p:spPr>
      </p:pic>
      <p:pic>
        <p:nvPicPr>
          <p:cNvPr id="43" name="object 16">
            <a:extLst>
              <a:ext uri="{FF2B5EF4-FFF2-40B4-BE49-F238E27FC236}">
                <a16:creationId xmlns:a16="http://schemas.microsoft.com/office/drawing/2014/main" id="{7F120751-6AB8-41CD-84DC-EC8FB0A3A71C}"/>
              </a:ext>
              <a:ext uri="{C183D7F6-B498-43B3-948B-1728B52AA6E4}">
                <adec:decorative xmlns:adec="http://schemas.microsoft.com/office/drawing/2017/decorative" val="1"/>
              </a:ext>
            </a:extLst>
          </p:cNvPr>
          <p:cNvPicPr/>
          <p:nvPr/>
        </p:nvPicPr>
        <p:blipFill>
          <a:blip r:embed="rId10" cstate="print"/>
          <a:stretch>
            <a:fillRect/>
          </a:stretch>
        </p:blipFill>
        <p:spPr>
          <a:xfrm>
            <a:off x="6871776" y="1909574"/>
            <a:ext cx="216407" cy="216407"/>
          </a:xfrm>
          <a:prstGeom prst="rect">
            <a:avLst/>
          </a:prstGeom>
        </p:spPr>
      </p:pic>
      <p:pic>
        <p:nvPicPr>
          <p:cNvPr id="44" name="object 17">
            <a:extLst>
              <a:ext uri="{FF2B5EF4-FFF2-40B4-BE49-F238E27FC236}">
                <a16:creationId xmlns:a16="http://schemas.microsoft.com/office/drawing/2014/main" id="{275C07F6-78A2-40D5-A299-5140B14F5677}"/>
              </a:ext>
              <a:ext uri="{C183D7F6-B498-43B3-948B-1728B52AA6E4}">
                <adec:decorative xmlns:adec="http://schemas.microsoft.com/office/drawing/2017/decorative" val="1"/>
              </a:ext>
            </a:extLst>
          </p:cNvPr>
          <p:cNvPicPr/>
          <p:nvPr/>
        </p:nvPicPr>
        <p:blipFill>
          <a:blip r:embed="rId11" cstate="screen">
            <a:extLst>
              <a:ext uri="{28A0092B-C50C-407E-A947-70E740481C1C}">
                <a14:useLocalDpi xmlns:a14="http://schemas.microsoft.com/office/drawing/2010/main"/>
              </a:ext>
            </a:extLst>
          </a:blip>
          <a:stretch>
            <a:fillRect/>
          </a:stretch>
        </p:blipFill>
        <p:spPr>
          <a:xfrm>
            <a:off x="6897683" y="1935482"/>
            <a:ext cx="109727" cy="109727"/>
          </a:xfrm>
          <a:prstGeom prst="rect">
            <a:avLst/>
          </a:prstGeom>
        </p:spPr>
      </p:pic>
      <p:pic>
        <p:nvPicPr>
          <p:cNvPr id="45" name="object 18">
            <a:extLst>
              <a:ext uri="{FF2B5EF4-FFF2-40B4-BE49-F238E27FC236}">
                <a16:creationId xmlns:a16="http://schemas.microsoft.com/office/drawing/2014/main" id="{428243D9-2500-4D5D-8830-335D45934858}"/>
              </a:ext>
              <a:ext uri="{C183D7F6-B498-43B3-948B-1728B52AA6E4}">
                <adec:decorative xmlns:adec="http://schemas.microsoft.com/office/drawing/2017/decorative" val="1"/>
              </a:ext>
            </a:extLst>
          </p:cNvPr>
          <p:cNvPicPr/>
          <p:nvPr/>
        </p:nvPicPr>
        <p:blipFill>
          <a:blip r:embed="rId10" cstate="print"/>
          <a:stretch>
            <a:fillRect/>
          </a:stretch>
        </p:blipFill>
        <p:spPr>
          <a:xfrm>
            <a:off x="5448359" y="2427735"/>
            <a:ext cx="216407" cy="216407"/>
          </a:xfrm>
          <a:prstGeom prst="rect">
            <a:avLst/>
          </a:prstGeom>
        </p:spPr>
      </p:pic>
      <p:pic>
        <p:nvPicPr>
          <p:cNvPr id="46" name="object 19">
            <a:extLst>
              <a:ext uri="{FF2B5EF4-FFF2-40B4-BE49-F238E27FC236}">
                <a16:creationId xmlns:a16="http://schemas.microsoft.com/office/drawing/2014/main" id="{F6FF50B1-DE43-42F9-BA01-4E3AB04C27D3}"/>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474267" y="2453642"/>
            <a:ext cx="109727" cy="109727"/>
          </a:xfrm>
          <a:prstGeom prst="rect">
            <a:avLst/>
          </a:prstGeom>
        </p:spPr>
      </p:pic>
      <p:pic>
        <p:nvPicPr>
          <p:cNvPr id="47" name="object 20">
            <a:extLst>
              <a:ext uri="{FF2B5EF4-FFF2-40B4-BE49-F238E27FC236}">
                <a16:creationId xmlns:a16="http://schemas.microsoft.com/office/drawing/2014/main" id="{CB7E0282-4C41-486A-B7CC-6BE0F19B2775}"/>
              </a:ext>
              <a:ext uri="{C183D7F6-B498-43B3-948B-1728B52AA6E4}">
                <adec:decorative xmlns:adec="http://schemas.microsoft.com/office/drawing/2017/decorative" val="1"/>
              </a:ext>
            </a:extLst>
          </p:cNvPr>
          <p:cNvPicPr/>
          <p:nvPr/>
        </p:nvPicPr>
        <p:blipFill>
          <a:blip r:embed="rId10" cstate="print"/>
          <a:stretch>
            <a:fillRect/>
          </a:stretch>
        </p:blipFill>
        <p:spPr>
          <a:xfrm>
            <a:off x="5587044" y="1528574"/>
            <a:ext cx="216407" cy="216407"/>
          </a:xfrm>
          <a:prstGeom prst="rect">
            <a:avLst/>
          </a:prstGeom>
        </p:spPr>
      </p:pic>
      <p:pic>
        <p:nvPicPr>
          <p:cNvPr id="48" name="object 21">
            <a:extLst>
              <a:ext uri="{FF2B5EF4-FFF2-40B4-BE49-F238E27FC236}">
                <a16:creationId xmlns:a16="http://schemas.microsoft.com/office/drawing/2014/main" id="{412E27A7-CA1F-4EDE-85C7-DDA44BA44217}"/>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612952" y="1554482"/>
            <a:ext cx="109727" cy="109727"/>
          </a:xfrm>
          <a:prstGeom prst="rect">
            <a:avLst/>
          </a:prstGeom>
        </p:spPr>
      </p:pic>
      <p:pic>
        <p:nvPicPr>
          <p:cNvPr id="49" name="object 22">
            <a:extLst>
              <a:ext uri="{FF2B5EF4-FFF2-40B4-BE49-F238E27FC236}">
                <a16:creationId xmlns:a16="http://schemas.microsoft.com/office/drawing/2014/main" id="{75EFBED5-D830-47B9-835A-3117C82C998B}"/>
              </a:ext>
              <a:ext uri="{C183D7F6-B498-43B3-948B-1728B52AA6E4}">
                <adec:decorative xmlns:adec="http://schemas.microsoft.com/office/drawing/2017/decorative" val="1"/>
              </a:ext>
            </a:extLst>
          </p:cNvPr>
          <p:cNvPicPr/>
          <p:nvPr/>
        </p:nvPicPr>
        <p:blipFill>
          <a:blip r:embed="rId10" cstate="print"/>
          <a:stretch>
            <a:fillRect/>
          </a:stretch>
        </p:blipFill>
        <p:spPr>
          <a:xfrm>
            <a:off x="5782115" y="1068327"/>
            <a:ext cx="216407" cy="216407"/>
          </a:xfrm>
          <a:prstGeom prst="rect">
            <a:avLst/>
          </a:prstGeom>
        </p:spPr>
      </p:pic>
      <p:pic>
        <p:nvPicPr>
          <p:cNvPr id="50" name="object 23">
            <a:extLst>
              <a:ext uri="{FF2B5EF4-FFF2-40B4-BE49-F238E27FC236}">
                <a16:creationId xmlns:a16="http://schemas.microsoft.com/office/drawing/2014/main" id="{8BB2A1C7-EBA4-4677-9D45-AC74E05C35DD}"/>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808023" y="1094233"/>
            <a:ext cx="109727" cy="109727"/>
          </a:xfrm>
          <a:prstGeom prst="rect">
            <a:avLst/>
          </a:prstGeom>
        </p:spPr>
      </p:pic>
      <p:pic>
        <p:nvPicPr>
          <p:cNvPr id="51" name="object 24">
            <a:extLst>
              <a:ext uri="{FF2B5EF4-FFF2-40B4-BE49-F238E27FC236}">
                <a16:creationId xmlns:a16="http://schemas.microsoft.com/office/drawing/2014/main" id="{CA7473E8-7DDA-43D8-8B75-27AD1FD24A00}"/>
              </a:ext>
              <a:ext uri="{C183D7F6-B498-43B3-948B-1728B52AA6E4}">
                <adec:decorative xmlns:adec="http://schemas.microsoft.com/office/drawing/2017/decorative" val="1"/>
              </a:ext>
            </a:extLst>
          </p:cNvPr>
          <p:cNvPicPr/>
          <p:nvPr/>
        </p:nvPicPr>
        <p:blipFill>
          <a:blip r:embed="rId10" cstate="print"/>
          <a:stretch>
            <a:fillRect/>
          </a:stretch>
        </p:blipFill>
        <p:spPr>
          <a:xfrm>
            <a:off x="6341423" y="2886458"/>
            <a:ext cx="216407" cy="216407"/>
          </a:xfrm>
          <a:prstGeom prst="rect">
            <a:avLst/>
          </a:prstGeom>
        </p:spPr>
      </p:pic>
      <p:pic>
        <p:nvPicPr>
          <p:cNvPr id="52" name="object 25">
            <a:extLst>
              <a:ext uri="{FF2B5EF4-FFF2-40B4-BE49-F238E27FC236}">
                <a16:creationId xmlns:a16="http://schemas.microsoft.com/office/drawing/2014/main" id="{1A4CC018-51E3-4B8C-BF9A-6192501DD431}"/>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367332" y="2912367"/>
            <a:ext cx="109727" cy="109728"/>
          </a:xfrm>
          <a:prstGeom prst="rect">
            <a:avLst/>
          </a:prstGeom>
        </p:spPr>
      </p:pic>
      <p:pic>
        <p:nvPicPr>
          <p:cNvPr id="53" name="object 26">
            <a:extLst>
              <a:ext uri="{FF2B5EF4-FFF2-40B4-BE49-F238E27FC236}">
                <a16:creationId xmlns:a16="http://schemas.microsoft.com/office/drawing/2014/main" id="{53DFDF42-3752-4BBB-A4BA-F90E06E89658}"/>
              </a:ext>
              <a:ext uri="{C183D7F6-B498-43B3-948B-1728B52AA6E4}">
                <adec:decorative xmlns:adec="http://schemas.microsoft.com/office/drawing/2017/decorative" val="1"/>
              </a:ext>
            </a:extLst>
          </p:cNvPr>
          <p:cNvPicPr/>
          <p:nvPr/>
        </p:nvPicPr>
        <p:blipFill>
          <a:blip r:embed="rId14" cstate="print"/>
          <a:stretch>
            <a:fillRect/>
          </a:stretch>
        </p:blipFill>
        <p:spPr>
          <a:xfrm>
            <a:off x="7002840" y="2499363"/>
            <a:ext cx="214883" cy="216407"/>
          </a:xfrm>
          <a:prstGeom prst="rect">
            <a:avLst/>
          </a:prstGeom>
        </p:spPr>
      </p:pic>
      <p:pic>
        <p:nvPicPr>
          <p:cNvPr id="54" name="object 27">
            <a:extLst>
              <a:ext uri="{FF2B5EF4-FFF2-40B4-BE49-F238E27FC236}">
                <a16:creationId xmlns:a16="http://schemas.microsoft.com/office/drawing/2014/main" id="{F0E7FE2B-613C-47DA-BB0F-336F71D59DA2}"/>
              </a:ext>
              <a:ext uri="{C183D7F6-B498-43B3-948B-1728B52AA6E4}">
                <adec:decorative xmlns:adec="http://schemas.microsoft.com/office/drawing/2017/decorative" val="1"/>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028747" y="2525270"/>
            <a:ext cx="108203" cy="109727"/>
          </a:xfrm>
          <a:prstGeom prst="rect">
            <a:avLst/>
          </a:prstGeom>
        </p:spPr>
      </p:pic>
      <p:pic>
        <p:nvPicPr>
          <p:cNvPr id="55" name="object 28">
            <a:extLst>
              <a:ext uri="{FF2B5EF4-FFF2-40B4-BE49-F238E27FC236}">
                <a16:creationId xmlns:a16="http://schemas.microsoft.com/office/drawing/2014/main" id="{E37D152F-658D-46B6-89B8-5C3B19994F74}"/>
              </a:ext>
              <a:ext uri="{C183D7F6-B498-43B3-948B-1728B52AA6E4}">
                <adec:decorative xmlns:adec="http://schemas.microsoft.com/office/drawing/2017/decorative" val="1"/>
              </a:ext>
            </a:extLst>
          </p:cNvPr>
          <p:cNvPicPr/>
          <p:nvPr/>
        </p:nvPicPr>
        <p:blipFill>
          <a:blip r:embed="rId16" cstate="print"/>
          <a:stretch>
            <a:fillRect/>
          </a:stretch>
        </p:blipFill>
        <p:spPr>
          <a:xfrm>
            <a:off x="6960168" y="3073923"/>
            <a:ext cx="216407" cy="217919"/>
          </a:xfrm>
          <a:prstGeom prst="rect">
            <a:avLst/>
          </a:prstGeom>
        </p:spPr>
      </p:pic>
      <p:pic>
        <p:nvPicPr>
          <p:cNvPr id="56" name="object 29">
            <a:extLst>
              <a:ext uri="{FF2B5EF4-FFF2-40B4-BE49-F238E27FC236}">
                <a16:creationId xmlns:a16="http://schemas.microsoft.com/office/drawing/2014/main" id="{ACC809DF-CE32-434E-B593-E6DC4EE0B6D5}"/>
              </a:ext>
              <a:ext uri="{C183D7F6-B498-43B3-948B-1728B52AA6E4}">
                <adec:decorative xmlns:adec="http://schemas.microsoft.com/office/drawing/2017/decorative" val="1"/>
              </a:ext>
            </a:extLst>
          </p:cNvPr>
          <p:cNvPicPr/>
          <p:nvPr/>
        </p:nvPicPr>
        <p:blipFill>
          <a:blip r:embed="rId17" cstate="screen">
            <a:extLst>
              <a:ext uri="{28A0092B-C50C-407E-A947-70E740481C1C}">
                <a14:useLocalDpi xmlns:a14="http://schemas.microsoft.com/office/drawing/2010/main"/>
              </a:ext>
            </a:extLst>
          </a:blip>
          <a:stretch>
            <a:fillRect/>
          </a:stretch>
        </p:blipFill>
        <p:spPr>
          <a:xfrm>
            <a:off x="6986076" y="3099818"/>
            <a:ext cx="109727" cy="111252"/>
          </a:xfrm>
          <a:prstGeom prst="rect">
            <a:avLst/>
          </a:prstGeom>
        </p:spPr>
      </p:pic>
      <p:pic>
        <p:nvPicPr>
          <p:cNvPr id="57" name="object 30">
            <a:extLst>
              <a:ext uri="{FF2B5EF4-FFF2-40B4-BE49-F238E27FC236}">
                <a16:creationId xmlns:a16="http://schemas.microsoft.com/office/drawing/2014/main" id="{AFAAFC53-3286-4C05-AD94-A195DAE6A70C}"/>
              </a:ext>
              <a:ext uri="{C183D7F6-B498-43B3-948B-1728B52AA6E4}">
                <adec:decorative xmlns:adec="http://schemas.microsoft.com/office/drawing/2017/decorative" val="1"/>
              </a:ext>
            </a:extLst>
          </p:cNvPr>
          <p:cNvPicPr/>
          <p:nvPr/>
        </p:nvPicPr>
        <p:blipFill>
          <a:blip r:embed="rId10" cstate="print"/>
          <a:stretch>
            <a:fillRect/>
          </a:stretch>
        </p:blipFill>
        <p:spPr>
          <a:xfrm>
            <a:off x="7356407" y="3334514"/>
            <a:ext cx="216407" cy="216407"/>
          </a:xfrm>
          <a:prstGeom prst="rect">
            <a:avLst/>
          </a:prstGeom>
        </p:spPr>
      </p:pic>
      <p:pic>
        <p:nvPicPr>
          <p:cNvPr id="59" name="object 31">
            <a:extLst>
              <a:ext uri="{FF2B5EF4-FFF2-40B4-BE49-F238E27FC236}">
                <a16:creationId xmlns:a16="http://schemas.microsoft.com/office/drawing/2014/main" id="{33DAAA59-BE8E-4E8B-9FC8-7ED377AFF79D}"/>
              </a:ext>
              <a:ext uri="{C183D7F6-B498-43B3-948B-1728B52AA6E4}">
                <adec:decorative xmlns:adec="http://schemas.microsoft.com/office/drawing/2017/decorative" val="1"/>
              </a:ext>
            </a:extLst>
          </p:cNvPr>
          <p:cNvPicPr/>
          <p:nvPr/>
        </p:nvPicPr>
        <p:blipFill>
          <a:blip r:embed="rId18" cstate="screen">
            <a:extLst>
              <a:ext uri="{28A0092B-C50C-407E-A947-70E740481C1C}">
                <a14:useLocalDpi xmlns:a14="http://schemas.microsoft.com/office/drawing/2010/main"/>
              </a:ext>
            </a:extLst>
          </a:blip>
          <a:stretch>
            <a:fillRect/>
          </a:stretch>
        </p:blipFill>
        <p:spPr>
          <a:xfrm>
            <a:off x="7382316" y="3360423"/>
            <a:ext cx="109727" cy="109728"/>
          </a:xfrm>
          <a:prstGeom prst="rect">
            <a:avLst/>
          </a:prstGeom>
        </p:spPr>
      </p:pic>
      <p:pic>
        <p:nvPicPr>
          <p:cNvPr id="60" name="object 32">
            <a:extLst>
              <a:ext uri="{FF2B5EF4-FFF2-40B4-BE49-F238E27FC236}">
                <a16:creationId xmlns:a16="http://schemas.microsoft.com/office/drawing/2014/main" id="{D91EF14E-77EE-45D3-8ACD-864CBEBB34D1}"/>
              </a:ext>
              <a:ext uri="{C183D7F6-B498-43B3-948B-1728B52AA6E4}">
                <adec:decorative xmlns:adec="http://schemas.microsoft.com/office/drawing/2017/decorative" val="1"/>
              </a:ext>
            </a:extLst>
          </p:cNvPr>
          <p:cNvPicPr/>
          <p:nvPr/>
        </p:nvPicPr>
        <p:blipFill>
          <a:blip r:embed="rId14" cstate="print"/>
          <a:stretch>
            <a:fillRect/>
          </a:stretch>
        </p:blipFill>
        <p:spPr>
          <a:xfrm>
            <a:off x="6632508" y="1240538"/>
            <a:ext cx="214883" cy="216407"/>
          </a:xfrm>
          <a:prstGeom prst="rect">
            <a:avLst/>
          </a:prstGeom>
        </p:spPr>
      </p:pic>
      <p:pic>
        <p:nvPicPr>
          <p:cNvPr id="61" name="object 33">
            <a:extLst>
              <a:ext uri="{FF2B5EF4-FFF2-40B4-BE49-F238E27FC236}">
                <a16:creationId xmlns:a16="http://schemas.microsoft.com/office/drawing/2014/main" id="{5C424995-6D69-44EE-9D9B-B3ADDDBD6B3D}"/>
              </a:ext>
              <a:ext uri="{C183D7F6-B498-43B3-948B-1728B52AA6E4}">
                <adec:decorative xmlns:adec="http://schemas.microsoft.com/office/drawing/2017/decorative" val="1"/>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658415" y="1266446"/>
            <a:ext cx="108203" cy="109727"/>
          </a:xfrm>
          <a:prstGeom prst="rect">
            <a:avLst/>
          </a:prstGeom>
        </p:spPr>
      </p:pic>
      <p:pic>
        <p:nvPicPr>
          <p:cNvPr id="62" name="object 34">
            <a:extLst>
              <a:ext uri="{FF2B5EF4-FFF2-40B4-BE49-F238E27FC236}">
                <a16:creationId xmlns:a16="http://schemas.microsoft.com/office/drawing/2014/main" id="{2BBF9A69-917A-424B-AC98-337DFFFB0C77}"/>
              </a:ext>
              <a:ext uri="{C183D7F6-B498-43B3-948B-1728B52AA6E4}">
                <adec:decorative xmlns:adec="http://schemas.microsoft.com/office/drawing/2017/decorative" val="1"/>
              </a:ext>
            </a:extLst>
          </p:cNvPr>
          <p:cNvPicPr/>
          <p:nvPr/>
        </p:nvPicPr>
        <p:blipFill>
          <a:blip r:embed="rId16" cstate="print"/>
          <a:stretch>
            <a:fillRect/>
          </a:stretch>
        </p:blipFill>
        <p:spPr>
          <a:xfrm>
            <a:off x="6184452" y="1589535"/>
            <a:ext cx="216407" cy="217931"/>
          </a:xfrm>
          <a:prstGeom prst="rect">
            <a:avLst/>
          </a:prstGeom>
        </p:spPr>
      </p:pic>
      <p:pic>
        <p:nvPicPr>
          <p:cNvPr id="64" name="object 35">
            <a:extLst>
              <a:ext uri="{FF2B5EF4-FFF2-40B4-BE49-F238E27FC236}">
                <a16:creationId xmlns:a16="http://schemas.microsoft.com/office/drawing/2014/main" id="{94953C50-7990-4353-AF33-17239B162EF1}"/>
              </a:ext>
              <a:ext uri="{C183D7F6-B498-43B3-948B-1728B52AA6E4}">
                <adec:decorative xmlns:adec="http://schemas.microsoft.com/office/drawing/2017/decorative" val="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6210359" y="1615442"/>
            <a:ext cx="109727" cy="111251"/>
          </a:xfrm>
          <a:prstGeom prst="rect">
            <a:avLst/>
          </a:prstGeom>
        </p:spPr>
      </p:pic>
      <p:pic>
        <p:nvPicPr>
          <p:cNvPr id="65" name="object 36">
            <a:extLst>
              <a:ext uri="{FF2B5EF4-FFF2-40B4-BE49-F238E27FC236}">
                <a16:creationId xmlns:a16="http://schemas.microsoft.com/office/drawing/2014/main" id="{6F619105-7EEB-4797-A971-37CB6AE6D79C}"/>
              </a:ext>
              <a:ext uri="{C183D7F6-B498-43B3-948B-1728B52AA6E4}">
                <adec:decorative xmlns:adec="http://schemas.microsoft.com/office/drawing/2017/decorative" val="1"/>
              </a:ext>
            </a:extLst>
          </p:cNvPr>
          <p:cNvPicPr/>
          <p:nvPr/>
        </p:nvPicPr>
        <p:blipFill>
          <a:blip r:embed="rId16" cstate="print"/>
          <a:stretch>
            <a:fillRect/>
          </a:stretch>
        </p:blipFill>
        <p:spPr>
          <a:xfrm>
            <a:off x="8464355" y="3624074"/>
            <a:ext cx="216407" cy="217931"/>
          </a:xfrm>
          <a:prstGeom prst="rect">
            <a:avLst/>
          </a:prstGeom>
        </p:spPr>
      </p:pic>
      <p:pic>
        <p:nvPicPr>
          <p:cNvPr id="66" name="object 37">
            <a:extLst>
              <a:ext uri="{FF2B5EF4-FFF2-40B4-BE49-F238E27FC236}">
                <a16:creationId xmlns:a16="http://schemas.microsoft.com/office/drawing/2014/main" id="{B8F548AA-DC0F-4AB6-9C5A-5B68620EAE90}"/>
              </a:ext>
              <a:ext uri="{C183D7F6-B498-43B3-948B-1728B52AA6E4}">
                <adec:decorative xmlns:adec="http://schemas.microsoft.com/office/drawing/2017/decorative" val="1"/>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490262" y="3649982"/>
            <a:ext cx="109727" cy="111252"/>
          </a:xfrm>
          <a:prstGeom prst="rect">
            <a:avLst/>
          </a:prstGeom>
        </p:spPr>
      </p:pic>
      <p:pic>
        <p:nvPicPr>
          <p:cNvPr id="67" name="object 38">
            <a:extLst>
              <a:ext uri="{FF2B5EF4-FFF2-40B4-BE49-F238E27FC236}">
                <a16:creationId xmlns:a16="http://schemas.microsoft.com/office/drawing/2014/main" id="{965537D9-D678-4738-BAE7-C0F3616B739A}"/>
              </a:ext>
              <a:ext uri="{C183D7F6-B498-43B3-948B-1728B52AA6E4}">
                <adec:decorative xmlns:adec="http://schemas.microsoft.com/office/drawing/2017/decorative" val="1"/>
              </a:ext>
            </a:extLst>
          </p:cNvPr>
          <p:cNvPicPr/>
          <p:nvPr/>
        </p:nvPicPr>
        <p:blipFill>
          <a:blip r:embed="rId21" cstate="print"/>
          <a:stretch>
            <a:fillRect/>
          </a:stretch>
        </p:blipFill>
        <p:spPr>
          <a:xfrm>
            <a:off x="8235755" y="1560591"/>
            <a:ext cx="214883" cy="217919"/>
          </a:xfrm>
          <a:prstGeom prst="rect">
            <a:avLst/>
          </a:prstGeom>
        </p:spPr>
      </p:pic>
      <p:pic>
        <p:nvPicPr>
          <p:cNvPr id="68" name="object 39">
            <a:extLst>
              <a:ext uri="{FF2B5EF4-FFF2-40B4-BE49-F238E27FC236}">
                <a16:creationId xmlns:a16="http://schemas.microsoft.com/office/drawing/2014/main" id="{91B745E2-F778-4AF7-92C2-1632339D330D}"/>
              </a:ext>
              <a:ext uri="{C183D7F6-B498-43B3-948B-1728B52AA6E4}">
                <adec:decorative xmlns:adec="http://schemas.microsoft.com/office/drawing/2017/decorative" val="1"/>
              </a:ext>
            </a:extLst>
          </p:cNvPr>
          <p:cNvPicPr/>
          <p:nvPr/>
        </p:nvPicPr>
        <p:blipFill>
          <a:blip r:embed="rId22" cstate="screen">
            <a:extLst>
              <a:ext uri="{28A0092B-C50C-407E-A947-70E740481C1C}">
                <a14:useLocalDpi xmlns:a14="http://schemas.microsoft.com/office/drawing/2010/main"/>
              </a:ext>
            </a:extLst>
          </a:blip>
          <a:stretch>
            <a:fillRect/>
          </a:stretch>
        </p:blipFill>
        <p:spPr>
          <a:xfrm>
            <a:off x="8261664" y="1586486"/>
            <a:ext cx="108203" cy="111251"/>
          </a:xfrm>
          <a:prstGeom prst="rect">
            <a:avLst/>
          </a:prstGeom>
        </p:spPr>
      </p:pic>
      <p:pic>
        <p:nvPicPr>
          <p:cNvPr id="69" name="object 40">
            <a:extLst>
              <a:ext uri="{FF2B5EF4-FFF2-40B4-BE49-F238E27FC236}">
                <a16:creationId xmlns:a16="http://schemas.microsoft.com/office/drawing/2014/main" id="{73F66E29-FF2F-4D38-BED8-D0F14A3F3987}"/>
              </a:ext>
              <a:ext uri="{C183D7F6-B498-43B3-948B-1728B52AA6E4}">
                <adec:decorative xmlns:adec="http://schemas.microsoft.com/office/drawing/2017/decorative" val="1"/>
              </a:ext>
            </a:extLst>
          </p:cNvPr>
          <p:cNvPicPr/>
          <p:nvPr/>
        </p:nvPicPr>
        <p:blipFill>
          <a:blip r:embed="rId10" cstate="print"/>
          <a:stretch>
            <a:fillRect/>
          </a:stretch>
        </p:blipFill>
        <p:spPr>
          <a:xfrm>
            <a:off x="7636823" y="2156463"/>
            <a:ext cx="216407" cy="216407"/>
          </a:xfrm>
          <a:prstGeom prst="rect">
            <a:avLst/>
          </a:prstGeom>
        </p:spPr>
      </p:pic>
      <p:pic>
        <p:nvPicPr>
          <p:cNvPr id="70" name="object 41">
            <a:extLst>
              <a:ext uri="{FF2B5EF4-FFF2-40B4-BE49-F238E27FC236}">
                <a16:creationId xmlns:a16="http://schemas.microsoft.com/office/drawing/2014/main" id="{957FF4B1-B46A-4CFE-A06F-AEFA7379A65A}"/>
              </a:ext>
              <a:ext uri="{C183D7F6-B498-43B3-948B-1728B52AA6E4}">
                <adec:decorative xmlns:adec="http://schemas.microsoft.com/office/drawing/2017/decorative" val="1"/>
              </a:ext>
            </a:extLst>
          </p:cNvPr>
          <p:cNvPicPr/>
          <p:nvPr/>
        </p:nvPicPr>
        <p:blipFill>
          <a:blip r:embed="rId23" cstate="screen">
            <a:extLst>
              <a:ext uri="{28A0092B-C50C-407E-A947-70E740481C1C}">
                <a14:useLocalDpi xmlns:a14="http://schemas.microsoft.com/office/drawing/2010/main"/>
              </a:ext>
            </a:extLst>
          </a:blip>
          <a:stretch>
            <a:fillRect/>
          </a:stretch>
        </p:blipFill>
        <p:spPr>
          <a:xfrm>
            <a:off x="7662731" y="2182370"/>
            <a:ext cx="109727" cy="109727"/>
          </a:xfrm>
          <a:prstGeom prst="rect">
            <a:avLst/>
          </a:prstGeom>
        </p:spPr>
      </p:pic>
      <p:pic>
        <p:nvPicPr>
          <p:cNvPr id="71" name="object 42">
            <a:extLst>
              <a:ext uri="{FF2B5EF4-FFF2-40B4-BE49-F238E27FC236}">
                <a16:creationId xmlns:a16="http://schemas.microsoft.com/office/drawing/2014/main" id="{B5C9C359-A0B3-4433-9C7E-5B7AE2A70971}"/>
              </a:ext>
              <a:ext uri="{C183D7F6-B498-43B3-948B-1728B52AA6E4}">
                <adec:decorative xmlns:adec="http://schemas.microsoft.com/office/drawing/2017/decorative" val="1"/>
              </a:ext>
            </a:extLst>
          </p:cNvPr>
          <p:cNvPicPr/>
          <p:nvPr/>
        </p:nvPicPr>
        <p:blipFill>
          <a:blip r:embed="rId10" cstate="print"/>
          <a:stretch>
            <a:fillRect/>
          </a:stretch>
        </p:blipFill>
        <p:spPr>
          <a:xfrm>
            <a:off x="8398823" y="2561846"/>
            <a:ext cx="216407" cy="216407"/>
          </a:xfrm>
          <a:prstGeom prst="rect">
            <a:avLst/>
          </a:prstGeom>
        </p:spPr>
      </p:pic>
      <p:pic>
        <p:nvPicPr>
          <p:cNvPr id="72" name="object 43">
            <a:extLst>
              <a:ext uri="{FF2B5EF4-FFF2-40B4-BE49-F238E27FC236}">
                <a16:creationId xmlns:a16="http://schemas.microsoft.com/office/drawing/2014/main" id="{7E196B48-7CA1-4DEF-9DA4-E5CBB91775E6}"/>
              </a:ext>
              <a:ext uri="{C183D7F6-B498-43B3-948B-1728B52AA6E4}">
                <adec:decorative xmlns:adec="http://schemas.microsoft.com/office/drawing/2017/decorative" val="1"/>
              </a:ext>
            </a:extLst>
          </p:cNvPr>
          <p:cNvPicPr/>
          <p:nvPr/>
        </p:nvPicPr>
        <p:blipFill>
          <a:blip r:embed="rId24" cstate="screen">
            <a:extLst>
              <a:ext uri="{28A0092B-C50C-407E-A947-70E740481C1C}">
                <a14:useLocalDpi xmlns:a14="http://schemas.microsoft.com/office/drawing/2010/main"/>
              </a:ext>
            </a:extLst>
          </a:blip>
          <a:stretch>
            <a:fillRect/>
          </a:stretch>
        </p:blipFill>
        <p:spPr>
          <a:xfrm>
            <a:off x="8424731" y="2587754"/>
            <a:ext cx="109727" cy="109727"/>
          </a:xfrm>
          <a:prstGeom prst="rect">
            <a:avLst/>
          </a:prstGeom>
        </p:spPr>
      </p:pic>
      <p:pic>
        <p:nvPicPr>
          <p:cNvPr id="73" name="object 44">
            <a:extLst>
              <a:ext uri="{FF2B5EF4-FFF2-40B4-BE49-F238E27FC236}">
                <a16:creationId xmlns:a16="http://schemas.microsoft.com/office/drawing/2014/main" id="{6C0A14F8-436F-4281-80FB-5B48B97F6095}"/>
              </a:ext>
              <a:ext uri="{C183D7F6-B498-43B3-948B-1728B52AA6E4}">
                <adec:decorative xmlns:adec="http://schemas.microsoft.com/office/drawing/2017/decorative" val="1"/>
              </a:ext>
            </a:extLst>
          </p:cNvPr>
          <p:cNvPicPr/>
          <p:nvPr/>
        </p:nvPicPr>
        <p:blipFill>
          <a:blip r:embed="rId16" cstate="print"/>
          <a:stretch>
            <a:fillRect/>
          </a:stretch>
        </p:blipFill>
        <p:spPr>
          <a:xfrm>
            <a:off x="8825544" y="2459738"/>
            <a:ext cx="216407" cy="217931"/>
          </a:xfrm>
          <a:prstGeom prst="rect">
            <a:avLst/>
          </a:prstGeom>
        </p:spPr>
      </p:pic>
      <p:pic>
        <p:nvPicPr>
          <p:cNvPr id="74" name="object 45">
            <a:extLst>
              <a:ext uri="{FF2B5EF4-FFF2-40B4-BE49-F238E27FC236}">
                <a16:creationId xmlns:a16="http://schemas.microsoft.com/office/drawing/2014/main" id="{B643AC9D-D5FC-46D3-B463-AA54038F6D6E}"/>
              </a:ext>
              <a:ext uri="{C183D7F6-B498-43B3-948B-1728B52AA6E4}">
                <adec:decorative xmlns:adec="http://schemas.microsoft.com/office/drawing/2017/decorative" val="1"/>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851450" y="2485646"/>
            <a:ext cx="109727" cy="111251"/>
          </a:xfrm>
          <a:prstGeom prst="rect">
            <a:avLst/>
          </a:prstGeom>
        </p:spPr>
      </p:pic>
      <p:pic>
        <p:nvPicPr>
          <p:cNvPr id="75" name="object 46">
            <a:extLst>
              <a:ext uri="{FF2B5EF4-FFF2-40B4-BE49-F238E27FC236}">
                <a16:creationId xmlns:a16="http://schemas.microsoft.com/office/drawing/2014/main" id="{3D8E121D-85A2-44F1-98D9-89AEE2F35312}"/>
              </a:ext>
              <a:ext uri="{C183D7F6-B498-43B3-948B-1728B52AA6E4}">
                <adec:decorative xmlns:adec="http://schemas.microsoft.com/office/drawing/2017/decorative" val="1"/>
              </a:ext>
            </a:extLst>
          </p:cNvPr>
          <p:cNvPicPr/>
          <p:nvPr/>
        </p:nvPicPr>
        <p:blipFill>
          <a:blip r:embed="rId16" cstate="print"/>
          <a:stretch>
            <a:fillRect/>
          </a:stretch>
        </p:blipFill>
        <p:spPr>
          <a:xfrm>
            <a:off x="9532680" y="2221995"/>
            <a:ext cx="216407" cy="217931"/>
          </a:xfrm>
          <a:prstGeom prst="rect">
            <a:avLst/>
          </a:prstGeom>
        </p:spPr>
      </p:pic>
      <p:pic>
        <p:nvPicPr>
          <p:cNvPr id="76" name="object 47">
            <a:extLst>
              <a:ext uri="{FF2B5EF4-FFF2-40B4-BE49-F238E27FC236}">
                <a16:creationId xmlns:a16="http://schemas.microsoft.com/office/drawing/2014/main" id="{A5A27B28-F172-44C7-A68D-497E68DCFB53}"/>
              </a:ext>
              <a:ext uri="{C183D7F6-B498-43B3-948B-1728B52AA6E4}">
                <adec:decorative xmlns:adec="http://schemas.microsoft.com/office/drawing/2017/decorative" val="1"/>
              </a:ext>
            </a:extLst>
          </p:cNvPr>
          <p:cNvPicPr/>
          <p:nvPr/>
        </p:nvPicPr>
        <p:blipFill>
          <a:blip r:embed="rId17" cstate="screen">
            <a:extLst>
              <a:ext uri="{28A0092B-C50C-407E-A947-70E740481C1C}">
                <a14:useLocalDpi xmlns:a14="http://schemas.microsoft.com/office/drawing/2010/main"/>
              </a:ext>
            </a:extLst>
          </a:blip>
          <a:stretch>
            <a:fillRect/>
          </a:stretch>
        </p:blipFill>
        <p:spPr>
          <a:xfrm>
            <a:off x="9558588" y="2247902"/>
            <a:ext cx="109727" cy="111251"/>
          </a:xfrm>
          <a:prstGeom prst="rect">
            <a:avLst/>
          </a:prstGeom>
        </p:spPr>
      </p:pic>
      <p:pic>
        <p:nvPicPr>
          <p:cNvPr id="77" name="object 48">
            <a:extLst>
              <a:ext uri="{FF2B5EF4-FFF2-40B4-BE49-F238E27FC236}">
                <a16:creationId xmlns:a16="http://schemas.microsoft.com/office/drawing/2014/main" id="{DF1F07F3-F38D-41C6-8312-68D3D4D01B3B}"/>
              </a:ext>
              <a:ext uri="{C183D7F6-B498-43B3-948B-1728B52AA6E4}">
                <adec:decorative xmlns:adec="http://schemas.microsoft.com/office/drawing/2017/decorative" val="1"/>
              </a:ext>
            </a:extLst>
          </p:cNvPr>
          <p:cNvPicPr/>
          <p:nvPr/>
        </p:nvPicPr>
        <p:blipFill>
          <a:blip r:embed="rId10" cstate="print"/>
          <a:stretch>
            <a:fillRect/>
          </a:stretch>
        </p:blipFill>
        <p:spPr>
          <a:xfrm>
            <a:off x="8991659" y="2834642"/>
            <a:ext cx="216407" cy="216407"/>
          </a:xfrm>
          <a:prstGeom prst="rect">
            <a:avLst/>
          </a:prstGeom>
        </p:spPr>
      </p:pic>
      <p:pic>
        <p:nvPicPr>
          <p:cNvPr id="78" name="object 49">
            <a:extLst>
              <a:ext uri="{FF2B5EF4-FFF2-40B4-BE49-F238E27FC236}">
                <a16:creationId xmlns:a16="http://schemas.microsoft.com/office/drawing/2014/main" id="{7266F9A4-64F8-44B6-814D-0412E689580E}"/>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017568" y="2860551"/>
            <a:ext cx="109727" cy="109727"/>
          </a:xfrm>
          <a:prstGeom prst="rect">
            <a:avLst/>
          </a:prstGeom>
        </p:spPr>
      </p:pic>
      <p:pic>
        <p:nvPicPr>
          <p:cNvPr id="79" name="object 50">
            <a:extLst>
              <a:ext uri="{FF2B5EF4-FFF2-40B4-BE49-F238E27FC236}">
                <a16:creationId xmlns:a16="http://schemas.microsoft.com/office/drawing/2014/main" id="{769E9B5C-06BD-48F6-992C-BE83E2A1B8D7}"/>
              </a:ext>
              <a:ext uri="{C183D7F6-B498-43B3-948B-1728B52AA6E4}">
                <adec:decorative xmlns:adec="http://schemas.microsoft.com/office/drawing/2017/decorative" val="1"/>
              </a:ext>
            </a:extLst>
          </p:cNvPr>
          <p:cNvPicPr/>
          <p:nvPr/>
        </p:nvPicPr>
        <p:blipFill>
          <a:blip r:embed="rId10" cstate="print"/>
          <a:stretch>
            <a:fillRect/>
          </a:stretch>
        </p:blipFill>
        <p:spPr>
          <a:xfrm>
            <a:off x="7819704" y="2948942"/>
            <a:ext cx="216407" cy="216407"/>
          </a:xfrm>
          <a:prstGeom prst="rect">
            <a:avLst/>
          </a:prstGeom>
        </p:spPr>
      </p:pic>
      <p:pic>
        <p:nvPicPr>
          <p:cNvPr id="80" name="object 51">
            <a:extLst>
              <a:ext uri="{FF2B5EF4-FFF2-40B4-BE49-F238E27FC236}">
                <a16:creationId xmlns:a16="http://schemas.microsoft.com/office/drawing/2014/main" id="{B1B8A2C7-532D-4B51-AF67-5627981BFF59}"/>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7845611" y="2974851"/>
            <a:ext cx="109727" cy="109728"/>
          </a:xfrm>
          <a:prstGeom prst="rect">
            <a:avLst/>
          </a:prstGeom>
        </p:spPr>
      </p:pic>
      <p:pic>
        <p:nvPicPr>
          <p:cNvPr id="81" name="object 52">
            <a:extLst>
              <a:ext uri="{FF2B5EF4-FFF2-40B4-BE49-F238E27FC236}">
                <a16:creationId xmlns:a16="http://schemas.microsoft.com/office/drawing/2014/main" id="{FC44759E-8A84-4141-9F0A-73C82B5E16CC}"/>
              </a:ext>
              <a:ext uri="{C183D7F6-B498-43B3-948B-1728B52AA6E4}">
                <adec:decorative xmlns:adec="http://schemas.microsoft.com/office/drawing/2017/decorative" val="1"/>
              </a:ext>
            </a:extLst>
          </p:cNvPr>
          <p:cNvPicPr/>
          <p:nvPr/>
        </p:nvPicPr>
        <p:blipFill>
          <a:blip r:embed="rId10" cstate="print"/>
          <a:stretch>
            <a:fillRect/>
          </a:stretch>
        </p:blipFill>
        <p:spPr>
          <a:xfrm>
            <a:off x="8406443" y="3078482"/>
            <a:ext cx="216407" cy="216407"/>
          </a:xfrm>
          <a:prstGeom prst="rect">
            <a:avLst/>
          </a:prstGeom>
        </p:spPr>
      </p:pic>
      <p:pic>
        <p:nvPicPr>
          <p:cNvPr id="82" name="object 53">
            <a:extLst>
              <a:ext uri="{FF2B5EF4-FFF2-40B4-BE49-F238E27FC236}">
                <a16:creationId xmlns:a16="http://schemas.microsoft.com/office/drawing/2014/main" id="{5FD48F11-AFF6-4228-856A-FFC9BDF0869C}"/>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432350" y="3104391"/>
            <a:ext cx="109727" cy="109728"/>
          </a:xfrm>
          <a:prstGeom prst="rect">
            <a:avLst/>
          </a:prstGeom>
        </p:spPr>
      </p:pic>
      <p:pic>
        <p:nvPicPr>
          <p:cNvPr id="83" name="object 54">
            <a:extLst>
              <a:ext uri="{FF2B5EF4-FFF2-40B4-BE49-F238E27FC236}">
                <a16:creationId xmlns:a16="http://schemas.microsoft.com/office/drawing/2014/main" id="{7843B504-5040-453C-B814-1DA788E622AF}"/>
              </a:ext>
              <a:ext uri="{C183D7F6-B498-43B3-948B-1728B52AA6E4}">
                <adec:decorative xmlns:adec="http://schemas.microsoft.com/office/drawing/2017/decorative" val="1"/>
              </a:ext>
            </a:extLst>
          </p:cNvPr>
          <p:cNvPicPr/>
          <p:nvPr/>
        </p:nvPicPr>
        <p:blipFill>
          <a:blip r:embed="rId14" cstate="print"/>
          <a:stretch>
            <a:fillRect/>
          </a:stretch>
        </p:blipFill>
        <p:spPr>
          <a:xfrm>
            <a:off x="9834431" y="3970023"/>
            <a:ext cx="214883" cy="216407"/>
          </a:xfrm>
          <a:prstGeom prst="rect">
            <a:avLst/>
          </a:prstGeom>
        </p:spPr>
      </p:pic>
      <p:pic>
        <p:nvPicPr>
          <p:cNvPr id="84" name="object 55">
            <a:extLst>
              <a:ext uri="{FF2B5EF4-FFF2-40B4-BE49-F238E27FC236}">
                <a16:creationId xmlns:a16="http://schemas.microsoft.com/office/drawing/2014/main" id="{ABA5DFD0-1AD0-4FCE-A714-D5E947E11B1F}"/>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60338" y="3995931"/>
            <a:ext cx="108203" cy="109728"/>
          </a:xfrm>
          <a:prstGeom prst="rect">
            <a:avLst/>
          </a:prstGeom>
        </p:spPr>
      </p:pic>
      <p:pic>
        <p:nvPicPr>
          <p:cNvPr id="86" name="object 56">
            <a:extLst>
              <a:ext uri="{FF2B5EF4-FFF2-40B4-BE49-F238E27FC236}">
                <a16:creationId xmlns:a16="http://schemas.microsoft.com/office/drawing/2014/main" id="{652702E9-781C-464F-907F-629AA1166EBB}"/>
              </a:ext>
              <a:ext uri="{C183D7F6-B498-43B3-948B-1728B52AA6E4}">
                <adec:decorative xmlns:adec="http://schemas.microsoft.com/office/drawing/2017/decorative" val="1"/>
              </a:ext>
            </a:extLst>
          </p:cNvPr>
          <p:cNvPicPr/>
          <p:nvPr/>
        </p:nvPicPr>
        <p:blipFill>
          <a:blip r:embed="rId14" cstate="print"/>
          <a:stretch>
            <a:fillRect/>
          </a:stretch>
        </p:blipFill>
        <p:spPr>
          <a:xfrm>
            <a:off x="8763059" y="3200402"/>
            <a:ext cx="214883" cy="216407"/>
          </a:xfrm>
          <a:prstGeom prst="rect">
            <a:avLst/>
          </a:prstGeom>
        </p:spPr>
      </p:pic>
      <p:pic>
        <p:nvPicPr>
          <p:cNvPr id="87" name="object 57">
            <a:extLst>
              <a:ext uri="{FF2B5EF4-FFF2-40B4-BE49-F238E27FC236}">
                <a16:creationId xmlns:a16="http://schemas.microsoft.com/office/drawing/2014/main" id="{F5B2F82F-E054-4178-8D3F-01E14E183A88}"/>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88968" y="3226311"/>
            <a:ext cx="108203" cy="109728"/>
          </a:xfrm>
          <a:prstGeom prst="rect">
            <a:avLst/>
          </a:prstGeom>
        </p:spPr>
      </p:pic>
      <p:pic>
        <p:nvPicPr>
          <p:cNvPr id="88" name="object 58">
            <a:extLst>
              <a:ext uri="{FF2B5EF4-FFF2-40B4-BE49-F238E27FC236}">
                <a16:creationId xmlns:a16="http://schemas.microsoft.com/office/drawing/2014/main" id="{2EC9E3C4-FEED-44E1-A175-AF9CABEE6F88}"/>
              </a:ext>
              <a:ext uri="{C183D7F6-B498-43B3-948B-1728B52AA6E4}">
                <adec:decorative xmlns:adec="http://schemas.microsoft.com/office/drawing/2017/decorative" val="1"/>
              </a:ext>
            </a:extLst>
          </p:cNvPr>
          <p:cNvPicPr/>
          <p:nvPr/>
        </p:nvPicPr>
        <p:blipFill>
          <a:blip r:embed="rId10" cstate="print"/>
          <a:stretch>
            <a:fillRect/>
          </a:stretch>
        </p:blipFill>
        <p:spPr>
          <a:xfrm>
            <a:off x="9547919" y="3418335"/>
            <a:ext cx="216407" cy="216407"/>
          </a:xfrm>
          <a:prstGeom prst="rect">
            <a:avLst/>
          </a:prstGeom>
        </p:spPr>
      </p:pic>
      <p:pic>
        <p:nvPicPr>
          <p:cNvPr id="89" name="object 59">
            <a:extLst>
              <a:ext uri="{FF2B5EF4-FFF2-40B4-BE49-F238E27FC236}">
                <a16:creationId xmlns:a16="http://schemas.microsoft.com/office/drawing/2014/main" id="{FE05827B-E45D-4CC2-BD95-8582F53F2C74}"/>
              </a:ext>
              <a:ext uri="{C183D7F6-B498-43B3-948B-1728B52AA6E4}">
                <adec:decorative xmlns:adec="http://schemas.microsoft.com/office/drawing/2017/decorative" val="1"/>
              </a:ext>
            </a:extLst>
          </p:cNvPr>
          <p:cNvPicPr/>
          <p:nvPr/>
        </p:nvPicPr>
        <p:blipFill>
          <a:blip r:embed="rId18" cstate="screen">
            <a:extLst>
              <a:ext uri="{28A0092B-C50C-407E-A947-70E740481C1C}">
                <a14:useLocalDpi xmlns:a14="http://schemas.microsoft.com/office/drawing/2010/main"/>
              </a:ext>
            </a:extLst>
          </a:blip>
          <a:stretch>
            <a:fillRect/>
          </a:stretch>
        </p:blipFill>
        <p:spPr>
          <a:xfrm>
            <a:off x="9573828" y="3444243"/>
            <a:ext cx="109727" cy="109728"/>
          </a:xfrm>
          <a:prstGeom prst="rect">
            <a:avLst/>
          </a:prstGeom>
        </p:spPr>
      </p:pic>
      <p:pic>
        <p:nvPicPr>
          <p:cNvPr id="90" name="object 60">
            <a:extLst>
              <a:ext uri="{FF2B5EF4-FFF2-40B4-BE49-F238E27FC236}">
                <a16:creationId xmlns:a16="http://schemas.microsoft.com/office/drawing/2014/main" id="{2B8C8CE8-CE3D-4698-897F-1129EB46372A}"/>
              </a:ext>
              <a:ext uri="{C183D7F6-B498-43B3-948B-1728B52AA6E4}">
                <adec:decorative xmlns:adec="http://schemas.microsoft.com/office/drawing/2017/decorative" val="1"/>
              </a:ext>
            </a:extLst>
          </p:cNvPr>
          <p:cNvPicPr/>
          <p:nvPr/>
        </p:nvPicPr>
        <p:blipFill>
          <a:blip r:embed="rId16" cstate="print"/>
          <a:stretch>
            <a:fillRect/>
          </a:stretch>
        </p:blipFill>
        <p:spPr>
          <a:xfrm>
            <a:off x="9166919" y="3265947"/>
            <a:ext cx="216407" cy="217919"/>
          </a:xfrm>
          <a:prstGeom prst="rect">
            <a:avLst/>
          </a:prstGeom>
        </p:spPr>
      </p:pic>
      <p:pic>
        <p:nvPicPr>
          <p:cNvPr id="91" name="object 61">
            <a:extLst>
              <a:ext uri="{FF2B5EF4-FFF2-40B4-BE49-F238E27FC236}">
                <a16:creationId xmlns:a16="http://schemas.microsoft.com/office/drawing/2014/main" id="{2DA936AA-309B-4F51-A8C0-0723795A2ECD}"/>
              </a:ext>
              <a:ext uri="{C183D7F6-B498-43B3-948B-1728B52AA6E4}">
                <adec:decorative xmlns:adec="http://schemas.microsoft.com/office/drawing/2017/decorative" val="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9192828" y="3291843"/>
            <a:ext cx="109727" cy="111252"/>
          </a:xfrm>
          <a:prstGeom prst="rect">
            <a:avLst/>
          </a:prstGeom>
        </p:spPr>
      </p:pic>
      <p:pic>
        <p:nvPicPr>
          <p:cNvPr id="93" name="object 62">
            <a:extLst>
              <a:ext uri="{FF2B5EF4-FFF2-40B4-BE49-F238E27FC236}">
                <a16:creationId xmlns:a16="http://schemas.microsoft.com/office/drawing/2014/main" id="{3D2B6C0E-7551-4572-97FF-AAE678350B8E}"/>
              </a:ext>
              <a:ext uri="{C183D7F6-B498-43B3-948B-1728B52AA6E4}">
                <adec:decorative xmlns:adec="http://schemas.microsoft.com/office/drawing/2017/decorative" val="1"/>
              </a:ext>
            </a:extLst>
          </p:cNvPr>
          <p:cNvPicPr/>
          <p:nvPr/>
        </p:nvPicPr>
        <p:blipFill>
          <a:blip r:embed="rId14" cstate="print"/>
          <a:stretch>
            <a:fillRect/>
          </a:stretch>
        </p:blipFill>
        <p:spPr>
          <a:xfrm>
            <a:off x="9849671" y="3148587"/>
            <a:ext cx="214883" cy="216407"/>
          </a:xfrm>
          <a:prstGeom prst="rect">
            <a:avLst/>
          </a:prstGeom>
        </p:spPr>
      </p:pic>
      <p:pic>
        <p:nvPicPr>
          <p:cNvPr id="94" name="object 63">
            <a:extLst>
              <a:ext uri="{FF2B5EF4-FFF2-40B4-BE49-F238E27FC236}">
                <a16:creationId xmlns:a16="http://schemas.microsoft.com/office/drawing/2014/main" id="{418788F5-6E8B-4675-875B-335ADA6145D9}"/>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75580" y="3174494"/>
            <a:ext cx="108203" cy="109728"/>
          </a:xfrm>
          <a:prstGeom prst="rect">
            <a:avLst/>
          </a:prstGeom>
        </p:spPr>
      </p:pic>
      <p:pic>
        <p:nvPicPr>
          <p:cNvPr id="95" name="object 64">
            <a:extLst>
              <a:ext uri="{FF2B5EF4-FFF2-40B4-BE49-F238E27FC236}">
                <a16:creationId xmlns:a16="http://schemas.microsoft.com/office/drawing/2014/main" id="{47724742-C76E-432E-BE53-3153A8A0B212}"/>
              </a:ext>
              <a:ext uri="{C183D7F6-B498-43B3-948B-1728B52AA6E4}">
                <adec:decorative xmlns:adec="http://schemas.microsoft.com/office/drawing/2017/decorative" val="1"/>
              </a:ext>
            </a:extLst>
          </p:cNvPr>
          <p:cNvPicPr/>
          <p:nvPr/>
        </p:nvPicPr>
        <p:blipFill>
          <a:blip r:embed="rId14" cstate="print"/>
          <a:stretch>
            <a:fillRect/>
          </a:stretch>
        </p:blipFill>
        <p:spPr>
          <a:xfrm>
            <a:off x="10003595" y="2369823"/>
            <a:ext cx="214883" cy="216407"/>
          </a:xfrm>
          <a:prstGeom prst="rect">
            <a:avLst/>
          </a:prstGeom>
        </p:spPr>
      </p:pic>
      <p:pic>
        <p:nvPicPr>
          <p:cNvPr id="96" name="object 65">
            <a:extLst>
              <a:ext uri="{FF2B5EF4-FFF2-40B4-BE49-F238E27FC236}">
                <a16:creationId xmlns:a16="http://schemas.microsoft.com/office/drawing/2014/main" id="{7E7992DE-8237-4D20-A617-132AA7959092}"/>
              </a:ext>
              <a:ext uri="{C183D7F6-B498-43B3-948B-1728B52AA6E4}">
                <adec:decorative xmlns:adec="http://schemas.microsoft.com/office/drawing/2017/decorative" val="1"/>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0029504" y="2395730"/>
            <a:ext cx="108203" cy="109727"/>
          </a:xfrm>
          <a:prstGeom prst="rect">
            <a:avLst/>
          </a:prstGeom>
        </p:spPr>
      </p:pic>
      <p:pic>
        <p:nvPicPr>
          <p:cNvPr id="97" name="object 66">
            <a:extLst>
              <a:ext uri="{FF2B5EF4-FFF2-40B4-BE49-F238E27FC236}">
                <a16:creationId xmlns:a16="http://schemas.microsoft.com/office/drawing/2014/main" id="{B2200C61-63AC-4FA9-AA4E-F725B73D05A9}"/>
              </a:ext>
              <a:ext uri="{C183D7F6-B498-43B3-948B-1728B52AA6E4}">
                <adec:decorative xmlns:adec="http://schemas.microsoft.com/office/drawing/2017/decorative" val="1"/>
              </a:ext>
            </a:extLst>
          </p:cNvPr>
          <p:cNvPicPr/>
          <p:nvPr/>
        </p:nvPicPr>
        <p:blipFill>
          <a:blip r:embed="rId10" cstate="print"/>
          <a:stretch>
            <a:fillRect/>
          </a:stretch>
        </p:blipFill>
        <p:spPr>
          <a:xfrm>
            <a:off x="10034076" y="2769110"/>
            <a:ext cx="216407" cy="216407"/>
          </a:xfrm>
          <a:prstGeom prst="rect">
            <a:avLst/>
          </a:prstGeom>
        </p:spPr>
      </p:pic>
      <p:pic>
        <p:nvPicPr>
          <p:cNvPr id="98" name="object 67">
            <a:extLst>
              <a:ext uri="{FF2B5EF4-FFF2-40B4-BE49-F238E27FC236}">
                <a16:creationId xmlns:a16="http://schemas.microsoft.com/office/drawing/2014/main" id="{80E776FC-EA2D-4389-99BC-41EF50CD5FB5}"/>
              </a:ext>
              <a:ext uri="{C183D7F6-B498-43B3-948B-1728B52AA6E4}">
                <adec:decorative xmlns:adec="http://schemas.microsoft.com/office/drawing/2017/decorative" val="1"/>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0059983" y="2795019"/>
            <a:ext cx="109727" cy="109728"/>
          </a:xfrm>
          <a:prstGeom prst="rect">
            <a:avLst/>
          </a:prstGeom>
        </p:spPr>
      </p:pic>
      <p:pic>
        <p:nvPicPr>
          <p:cNvPr id="99" name="object 68">
            <a:extLst>
              <a:ext uri="{FF2B5EF4-FFF2-40B4-BE49-F238E27FC236}">
                <a16:creationId xmlns:a16="http://schemas.microsoft.com/office/drawing/2014/main" id="{F0D5C2DC-7A8E-44C9-943A-F776B065E10B}"/>
              </a:ext>
              <a:ext uri="{C183D7F6-B498-43B3-948B-1728B52AA6E4}">
                <adec:decorative xmlns:adec="http://schemas.microsoft.com/office/drawing/2017/decorative" val="1"/>
              </a:ext>
            </a:extLst>
          </p:cNvPr>
          <p:cNvPicPr/>
          <p:nvPr/>
        </p:nvPicPr>
        <p:blipFill>
          <a:blip r:embed="rId10" cstate="print"/>
          <a:stretch>
            <a:fillRect/>
          </a:stretch>
        </p:blipFill>
        <p:spPr>
          <a:xfrm>
            <a:off x="9351323" y="2532890"/>
            <a:ext cx="216407" cy="216407"/>
          </a:xfrm>
          <a:prstGeom prst="rect">
            <a:avLst/>
          </a:prstGeom>
        </p:spPr>
      </p:pic>
      <p:pic>
        <p:nvPicPr>
          <p:cNvPr id="100" name="object 69">
            <a:extLst>
              <a:ext uri="{FF2B5EF4-FFF2-40B4-BE49-F238E27FC236}">
                <a16:creationId xmlns:a16="http://schemas.microsoft.com/office/drawing/2014/main" id="{0FA95718-F480-476B-A32E-D0D93355900F}"/>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377231" y="2558798"/>
            <a:ext cx="109727" cy="109727"/>
          </a:xfrm>
          <a:prstGeom prst="rect">
            <a:avLst/>
          </a:prstGeom>
        </p:spPr>
      </p:pic>
      <p:pic>
        <p:nvPicPr>
          <p:cNvPr id="101" name="object 70">
            <a:extLst>
              <a:ext uri="{FF2B5EF4-FFF2-40B4-BE49-F238E27FC236}">
                <a16:creationId xmlns:a16="http://schemas.microsoft.com/office/drawing/2014/main" id="{C23CEB0F-D3A9-44FA-8B68-F3D970D286DB}"/>
              </a:ext>
              <a:ext uri="{C183D7F6-B498-43B3-948B-1728B52AA6E4}">
                <adec:decorative xmlns:adec="http://schemas.microsoft.com/office/drawing/2017/decorative" val="1"/>
              </a:ext>
            </a:extLst>
          </p:cNvPr>
          <p:cNvPicPr/>
          <p:nvPr/>
        </p:nvPicPr>
        <p:blipFill>
          <a:blip r:embed="rId10" cstate="print"/>
          <a:stretch>
            <a:fillRect/>
          </a:stretch>
        </p:blipFill>
        <p:spPr>
          <a:xfrm>
            <a:off x="9709464" y="2359154"/>
            <a:ext cx="216407" cy="216407"/>
          </a:xfrm>
          <a:prstGeom prst="rect">
            <a:avLst/>
          </a:prstGeom>
        </p:spPr>
      </p:pic>
      <p:pic>
        <p:nvPicPr>
          <p:cNvPr id="103" name="object 71">
            <a:extLst>
              <a:ext uri="{FF2B5EF4-FFF2-40B4-BE49-F238E27FC236}">
                <a16:creationId xmlns:a16="http://schemas.microsoft.com/office/drawing/2014/main" id="{07CE46AC-2CD3-4989-B269-CA16F3D953D0}"/>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735371" y="2385063"/>
            <a:ext cx="109727" cy="109727"/>
          </a:xfrm>
          <a:prstGeom prst="rect">
            <a:avLst/>
          </a:prstGeom>
        </p:spPr>
      </p:pic>
      <p:pic>
        <p:nvPicPr>
          <p:cNvPr id="115" name="object 72">
            <a:extLst>
              <a:ext uri="{FF2B5EF4-FFF2-40B4-BE49-F238E27FC236}">
                <a16:creationId xmlns:a16="http://schemas.microsoft.com/office/drawing/2014/main" id="{A3AE053C-7F6A-4AAB-BED0-C6981BD3F69D}"/>
              </a:ext>
              <a:ext uri="{C183D7F6-B498-43B3-948B-1728B52AA6E4}">
                <adec:decorative xmlns:adec="http://schemas.microsoft.com/office/drawing/2017/decorative" val="1"/>
              </a:ext>
            </a:extLst>
          </p:cNvPr>
          <p:cNvPicPr/>
          <p:nvPr/>
        </p:nvPicPr>
        <p:blipFill>
          <a:blip r:embed="rId10" cstate="print"/>
          <a:stretch>
            <a:fillRect/>
          </a:stretch>
        </p:blipFill>
        <p:spPr>
          <a:xfrm>
            <a:off x="10174283" y="1758698"/>
            <a:ext cx="216407" cy="216407"/>
          </a:xfrm>
          <a:prstGeom prst="rect">
            <a:avLst/>
          </a:prstGeom>
        </p:spPr>
      </p:pic>
      <p:pic>
        <p:nvPicPr>
          <p:cNvPr id="116" name="object 73">
            <a:extLst>
              <a:ext uri="{FF2B5EF4-FFF2-40B4-BE49-F238E27FC236}">
                <a16:creationId xmlns:a16="http://schemas.microsoft.com/office/drawing/2014/main" id="{63A35053-0E40-4CFD-B76F-CB665B7FABC6}"/>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200192" y="1784607"/>
            <a:ext cx="109727" cy="109727"/>
          </a:xfrm>
          <a:prstGeom prst="rect">
            <a:avLst/>
          </a:prstGeom>
        </p:spPr>
      </p:pic>
      <p:pic>
        <p:nvPicPr>
          <p:cNvPr id="117" name="object 74">
            <a:extLst>
              <a:ext uri="{FF2B5EF4-FFF2-40B4-BE49-F238E27FC236}">
                <a16:creationId xmlns:a16="http://schemas.microsoft.com/office/drawing/2014/main" id="{DEAFFDE1-51F1-4B38-A847-113C9455CDDA}"/>
              </a:ext>
              <a:ext uri="{C183D7F6-B498-43B3-948B-1728B52AA6E4}">
                <adec:decorative xmlns:adec="http://schemas.microsoft.com/office/drawing/2017/decorative" val="1"/>
              </a:ext>
            </a:extLst>
          </p:cNvPr>
          <p:cNvPicPr/>
          <p:nvPr/>
        </p:nvPicPr>
        <p:blipFill>
          <a:blip r:embed="rId10" cstate="print"/>
          <a:stretch>
            <a:fillRect/>
          </a:stretch>
        </p:blipFill>
        <p:spPr>
          <a:xfrm>
            <a:off x="9834431" y="2075690"/>
            <a:ext cx="216407" cy="216407"/>
          </a:xfrm>
          <a:prstGeom prst="rect">
            <a:avLst/>
          </a:prstGeom>
        </p:spPr>
      </p:pic>
      <p:pic>
        <p:nvPicPr>
          <p:cNvPr id="118" name="object 75">
            <a:extLst>
              <a:ext uri="{FF2B5EF4-FFF2-40B4-BE49-F238E27FC236}">
                <a16:creationId xmlns:a16="http://schemas.microsoft.com/office/drawing/2014/main" id="{803B6EEE-E016-4D9F-8BEB-FC5A8BBBACEA}"/>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860338" y="2101598"/>
            <a:ext cx="109727" cy="109727"/>
          </a:xfrm>
          <a:prstGeom prst="rect">
            <a:avLst/>
          </a:prstGeom>
        </p:spPr>
      </p:pic>
      <p:pic>
        <p:nvPicPr>
          <p:cNvPr id="119" name="object 76">
            <a:extLst>
              <a:ext uri="{FF2B5EF4-FFF2-40B4-BE49-F238E27FC236}">
                <a16:creationId xmlns:a16="http://schemas.microsoft.com/office/drawing/2014/main" id="{B40B65BE-F927-44FE-8514-491787D21667}"/>
              </a:ext>
              <a:ext uri="{C183D7F6-B498-43B3-948B-1728B52AA6E4}">
                <adec:decorative xmlns:adec="http://schemas.microsoft.com/office/drawing/2017/decorative" val="1"/>
              </a:ext>
            </a:extLst>
          </p:cNvPr>
          <p:cNvPicPr/>
          <p:nvPr/>
        </p:nvPicPr>
        <p:blipFill>
          <a:blip r:embed="rId14" cstate="print"/>
          <a:stretch>
            <a:fillRect/>
          </a:stretch>
        </p:blipFill>
        <p:spPr>
          <a:xfrm>
            <a:off x="8696004" y="1764795"/>
            <a:ext cx="214883" cy="216407"/>
          </a:xfrm>
          <a:prstGeom prst="rect">
            <a:avLst/>
          </a:prstGeom>
        </p:spPr>
      </p:pic>
      <p:pic>
        <p:nvPicPr>
          <p:cNvPr id="120" name="object 77">
            <a:extLst>
              <a:ext uri="{FF2B5EF4-FFF2-40B4-BE49-F238E27FC236}">
                <a16:creationId xmlns:a16="http://schemas.microsoft.com/office/drawing/2014/main" id="{8FC64D89-028E-49E0-9712-FBB4A44E2897}"/>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21911" y="1790702"/>
            <a:ext cx="108203" cy="109727"/>
          </a:xfrm>
          <a:prstGeom prst="rect">
            <a:avLst/>
          </a:prstGeom>
        </p:spPr>
      </p:pic>
      <p:pic>
        <p:nvPicPr>
          <p:cNvPr id="121" name="object 78">
            <a:extLst>
              <a:ext uri="{FF2B5EF4-FFF2-40B4-BE49-F238E27FC236}">
                <a16:creationId xmlns:a16="http://schemas.microsoft.com/office/drawing/2014/main" id="{97740BD9-5FBF-449F-9D81-F16DF021B6D4}"/>
              </a:ext>
              <a:ext uri="{C183D7F6-B498-43B3-948B-1728B52AA6E4}">
                <adec:decorative xmlns:adec="http://schemas.microsoft.com/office/drawing/2017/decorative" val="1"/>
              </a:ext>
            </a:extLst>
          </p:cNvPr>
          <p:cNvPicPr/>
          <p:nvPr/>
        </p:nvPicPr>
        <p:blipFill>
          <a:blip r:embed="rId10" cstate="print"/>
          <a:stretch>
            <a:fillRect/>
          </a:stretch>
        </p:blipFill>
        <p:spPr>
          <a:xfrm>
            <a:off x="8273855" y="2039114"/>
            <a:ext cx="216407" cy="216407"/>
          </a:xfrm>
          <a:prstGeom prst="rect">
            <a:avLst/>
          </a:prstGeom>
        </p:spPr>
      </p:pic>
      <p:pic>
        <p:nvPicPr>
          <p:cNvPr id="122" name="object 79">
            <a:extLst>
              <a:ext uri="{FF2B5EF4-FFF2-40B4-BE49-F238E27FC236}">
                <a16:creationId xmlns:a16="http://schemas.microsoft.com/office/drawing/2014/main" id="{53B65215-8150-42F9-8682-E4F237DEC73E}"/>
              </a:ext>
              <a:ext uri="{C183D7F6-B498-43B3-948B-1728B52AA6E4}">
                <adec:decorative xmlns:adec="http://schemas.microsoft.com/office/drawing/2017/decorative" val="1"/>
              </a:ext>
            </a:extLst>
          </p:cNvPr>
          <p:cNvPicPr/>
          <p:nvPr/>
        </p:nvPicPr>
        <p:blipFill>
          <a:blip r:embed="rId18" cstate="screen">
            <a:extLst>
              <a:ext uri="{28A0092B-C50C-407E-A947-70E740481C1C}">
                <a14:useLocalDpi xmlns:a14="http://schemas.microsoft.com/office/drawing/2010/main"/>
              </a:ext>
            </a:extLst>
          </a:blip>
          <a:stretch>
            <a:fillRect/>
          </a:stretch>
        </p:blipFill>
        <p:spPr>
          <a:xfrm>
            <a:off x="8299764" y="2065023"/>
            <a:ext cx="109727" cy="109727"/>
          </a:xfrm>
          <a:prstGeom prst="rect">
            <a:avLst/>
          </a:prstGeom>
        </p:spPr>
      </p:pic>
      <p:pic>
        <p:nvPicPr>
          <p:cNvPr id="123" name="object 80">
            <a:extLst>
              <a:ext uri="{FF2B5EF4-FFF2-40B4-BE49-F238E27FC236}">
                <a16:creationId xmlns:a16="http://schemas.microsoft.com/office/drawing/2014/main" id="{4D8663C8-46AC-487B-9AF2-1CA39FEAD227}"/>
              </a:ext>
              <a:ext uri="{C183D7F6-B498-43B3-948B-1728B52AA6E4}">
                <adec:decorative xmlns:adec="http://schemas.microsoft.com/office/drawing/2017/decorative" val="1"/>
              </a:ext>
            </a:extLst>
          </p:cNvPr>
          <p:cNvPicPr/>
          <p:nvPr/>
        </p:nvPicPr>
        <p:blipFill>
          <a:blip r:embed="rId10" cstate="print"/>
          <a:stretch>
            <a:fillRect/>
          </a:stretch>
        </p:blipFill>
        <p:spPr>
          <a:xfrm>
            <a:off x="9232452" y="1937007"/>
            <a:ext cx="216407" cy="216407"/>
          </a:xfrm>
          <a:prstGeom prst="rect">
            <a:avLst/>
          </a:prstGeom>
        </p:spPr>
      </p:pic>
      <p:pic>
        <p:nvPicPr>
          <p:cNvPr id="124" name="object 81">
            <a:extLst>
              <a:ext uri="{FF2B5EF4-FFF2-40B4-BE49-F238E27FC236}">
                <a16:creationId xmlns:a16="http://schemas.microsoft.com/office/drawing/2014/main" id="{CC845763-08EF-41D1-94D7-DF719D7222F1}"/>
              </a:ext>
              <a:ext uri="{C183D7F6-B498-43B3-948B-1728B52AA6E4}">
                <adec:decorative xmlns:adec="http://schemas.microsoft.com/office/drawing/2017/decorative" val="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258359" y="1962914"/>
            <a:ext cx="109727" cy="109727"/>
          </a:xfrm>
          <a:prstGeom prst="rect">
            <a:avLst/>
          </a:prstGeom>
        </p:spPr>
      </p:pic>
      <p:pic>
        <p:nvPicPr>
          <p:cNvPr id="125" name="object 82">
            <a:extLst>
              <a:ext uri="{FF2B5EF4-FFF2-40B4-BE49-F238E27FC236}">
                <a16:creationId xmlns:a16="http://schemas.microsoft.com/office/drawing/2014/main" id="{C0C1909D-97FD-4511-A413-67C32AE2C384}"/>
              </a:ext>
              <a:ext uri="{C183D7F6-B498-43B3-948B-1728B52AA6E4}">
                <adec:decorative xmlns:adec="http://schemas.microsoft.com/office/drawing/2017/decorative" val="1"/>
              </a:ext>
            </a:extLst>
          </p:cNvPr>
          <p:cNvPicPr/>
          <p:nvPr/>
        </p:nvPicPr>
        <p:blipFill>
          <a:blip r:embed="rId10" cstate="print"/>
          <a:stretch>
            <a:fillRect/>
          </a:stretch>
        </p:blipFill>
        <p:spPr>
          <a:xfrm>
            <a:off x="9116628" y="2287526"/>
            <a:ext cx="216407" cy="216407"/>
          </a:xfrm>
          <a:prstGeom prst="rect">
            <a:avLst/>
          </a:prstGeom>
        </p:spPr>
      </p:pic>
      <p:pic>
        <p:nvPicPr>
          <p:cNvPr id="126" name="object 83">
            <a:extLst>
              <a:ext uri="{FF2B5EF4-FFF2-40B4-BE49-F238E27FC236}">
                <a16:creationId xmlns:a16="http://schemas.microsoft.com/office/drawing/2014/main" id="{A10E3833-4085-4AEB-8DC9-DF893A8990ED}"/>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142535" y="2313435"/>
            <a:ext cx="109727" cy="109727"/>
          </a:xfrm>
          <a:prstGeom prst="rect">
            <a:avLst/>
          </a:prstGeom>
        </p:spPr>
      </p:pic>
      <p:pic>
        <p:nvPicPr>
          <p:cNvPr id="127" name="object 84">
            <a:extLst>
              <a:ext uri="{FF2B5EF4-FFF2-40B4-BE49-F238E27FC236}">
                <a16:creationId xmlns:a16="http://schemas.microsoft.com/office/drawing/2014/main" id="{5C958EE1-B1A5-4D2A-8539-E7629F601ABF}"/>
              </a:ext>
              <a:ext uri="{C183D7F6-B498-43B3-948B-1728B52AA6E4}">
                <adec:decorative xmlns:adec="http://schemas.microsoft.com/office/drawing/2017/decorative" val="1"/>
              </a:ext>
            </a:extLst>
          </p:cNvPr>
          <p:cNvPicPr/>
          <p:nvPr/>
        </p:nvPicPr>
        <p:blipFill>
          <a:blip r:embed="rId10" cstate="print"/>
          <a:stretch>
            <a:fillRect/>
          </a:stretch>
        </p:blipFill>
        <p:spPr>
          <a:xfrm>
            <a:off x="10549188" y="1824230"/>
            <a:ext cx="216407" cy="216407"/>
          </a:xfrm>
          <a:prstGeom prst="rect">
            <a:avLst/>
          </a:prstGeom>
        </p:spPr>
      </p:pic>
      <p:pic>
        <p:nvPicPr>
          <p:cNvPr id="128" name="object 85">
            <a:extLst>
              <a:ext uri="{FF2B5EF4-FFF2-40B4-BE49-F238E27FC236}">
                <a16:creationId xmlns:a16="http://schemas.microsoft.com/office/drawing/2014/main" id="{463C6F4F-11DB-48BB-84C7-C514DA59D039}"/>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75095" y="1850138"/>
            <a:ext cx="109727" cy="109727"/>
          </a:xfrm>
          <a:prstGeom prst="rect">
            <a:avLst/>
          </a:prstGeom>
        </p:spPr>
      </p:pic>
      <p:pic>
        <p:nvPicPr>
          <p:cNvPr id="129" name="object 86">
            <a:extLst>
              <a:ext uri="{FF2B5EF4-FFF2-40B4-BE49-F238E27FC236}">
                <a16:creationId xmlns:a16="http://schemas.microsoft.com/office/drawing/2014/main" id="{093010A4-24D4-40BB-BE42-D7FD1C2BD6D5}"/>
              </a:ext>
              <a:ext uri="{C183D7F6-B498-43B3-948B-1728B52AA6E4}">
                <adec:decorative xmlns:adec="http://schemas.microsoft.com/office/drawing/2017/decorative" val="1"/>
              </a:ext>
            </a:extLst>
          </p:cNvPr>
          <p:cNvPicPr/>
          <p:nvPr/>
        </p:nvPicPr>
        <p:blipFill>
          <a:blip r:embed="rId10" cstate="print"/>
          <a:stretch>
            <a:fillRect/>
          </a:stretch>
        </p:blipFill>
        <p:spPr>
          <a:xfrm>
            <a:off x="10357164" y="2156463"/>
            <a:ext cx="216407" cy="216407"/>
          </a:xfrm>
          <a:prstGeom prst="rect">
            <a:avLst/>
          </a:prstGeom>
        </p:spPr>
      </p:pic>
      <p:sp>
        <p:nvSpPr>
          <p:cNvPr id="130" name="object 87">
            <a:extLst>
              <a:ext uri="{FF2B5EF4-FFF2-40B4-BE49-F238E27FC236}">
                <a16:creationId xmlns:a16="http://schemas.microsoft.com/office/drawing/2014/main" id="{D6383CF7-4B32-4BF1-8F13-D33FE0A8851D}"/>
              </a:ext>
              <a:ext uri="{C183D7F6-B498-43B3-948B-1728B52AA6E4}">
                <adec:decorative xmlns:adec="http://schemas.microsoft.com/office/drawing/2017/decorative" val="1"/>
              </a:ext>
            </a:extLst>
          </p:cNvPr>
          <p:cNvSpPr/>
          <p:nvPr/>
        </p:nvSpPr>
        <p:spPr>
          <a:xfrm>
            <a:off x="10396026" y="2195324"/>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lang="es-US" noProof="0" dirty="0"/>
          </a:p>
        </p:txBody>
      </p:sp>
      <p:sp>
        <p:nvSpPr>
          <p:cNvPr id="131" name="object 88">
            <a:extLst>
              <a:ext uri="{FF2B5EF4-FFF2-40B4-BE49-F238E27FC236}">
                <a16:creationId xmlns:a16="http://schemas.microsoft.com/office/drawing/2014/main" id="{580C675F-18F5-41A5-8F7E-81ED1213477D}"/>
              </a:ext>
              <a:ext uri="{C183D7F6-B498-43B3-948B-1728B52AA6E4}">
                <adec:decorative xmlns:adec="http://schemas.microsoft.com/office/drawing/2017/decorative" val="1"/>
              </a:ext>
            </a:extLst>
          </p:cNvPr>
          <p:cNvSpPr/>
          <p:nvPr/>
        </p:nvSpPr>
        <p:spPr>
          <a:xfrm>
            <a:off x="10396026" y="2195324"/>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lang="es-US" noProof="0" dirty="0"/>
          </a:p>
        </p:txBody>
      </p:sp>
      <p:pic>
        <p:nvPicPr>
          <p:cNvPr id="132" name="object 89">
            <a:extLst>
              <a:ext uri="{FF2B5EF4-FFF2-40B4-BE49-F238E27FC236}">
                <a16:creationId xmlns:a16="http://schemas.microsoft.com/office/drawing/2014/main" id="{94778F6E-53DD-4D9F-B19C-970BFB14BC4A}"/>
              </a:ext>
              <a:ext uri="{C183D7F6-B498-43B3-948B-1728B52AA6E4}">
                <adec:decorative xmlns:adec="http://schemas.microsoft.com/office/drawing/2017/decorative" val="1"/>
              </a:ext>
            </a:extLst>
          </p:cNvPr>
          <p:cNvPicPr/>
          <p:nvPr/>
        </p:nvPicPr>
        <p:blipFill>
          <a:blip r:embed="rId10" cstate="print"/>
          <a:stretch>
            <a:fillRect/>
          </a:stretch>
        </p:blipFill>
        <p:spPr>
          <a:xfrm>
            <a:off x="10293155" y="2263142"/>
            <a:ext cx="216407" cy="216407"/>
          </a:xfrm>
          <a:prstGeom prst="rect">
            <a:avLst/>
          </a:prstGeom>
        </p:spPr>
      </p:pic>
      <p:sp>
        <p:nvSpPr>
          <p:cNvPr id="133" name="object 90">
            <a:extLst>
              <a:ext uri="{FF2B5EF4-FFF2-40B4-BE49-F238E27FC236}">
                <a16:creationId xmlns:a16="http://schemas.microsoft.com/office/drawing/2014/main" id="{A829AF8B-A369-47A6-A479-624DEFE1B06D}"/>
              </a:ext>
              <a:ext uri="{C183D7F6-B498-43B3-948B-1728B52AA6E4}">
                <adec:decorative xmlns:adec="http://schemas.microsoft.com/office/drawing/2017/decorative" val="1"/>
              </a:ext>
            </a:extLst>
          </p:cNvPr>
          <p:cNvSpPr/>
          <p:nvPr/>
        </p:nvSpPr>
        <p:spPr>
          <a:xfrm>
            <a:off x="10332018" y="2302004"/>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lang="es-US" noProof="0" dirty="0"/>
          </a:p>
        </p:txBody>
      </p:sp>
      <p:sp>
        <p:nvSpPr>
          <p:cNvPr id="134" name="object 91">
            <a:extLst>
              <a:ext uri="{FF2B5EF4-FFF2-40B4-BE49-F238E27FC236}">
                <a16:creationId xmlns:a16="http://schemas.microsoft.com/office/drawing/2014/main" id="{44FE3A91-692A-47E4-A26C-152DA37F545C}"/>
              </a:ext>
              <a:ext uri="{C183D7F6-B498-43B3-948B-1728B52AA6E4}">
                <adec:decorative xmlns:adec="http://schemas.microsoft.com/office/drawing/2017/decorative" val="1"/>
              </a:ext>
            </a:extLst>
          </p:cNvPr>
          <p:cNvSpPr/>
          <p:nvPr/>
        </p:nvSpPr>
        <p:spPr>
          <a:xfrm>
            <a:off x="10332016" y="2302004"/>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lang="es-US" noProof="0" dirty="0"/>
          </a:p>
        </p:txBody>
      </p:sp>
      <p:pic>
        <p:nvPicPr>
          <p:cNvPr id="135" name="object 92">
            <a:extLst>
              <a:ext uri="{FF2B5EF4-FFF2-40B4-BE49-F238E27FC236}">
                <a16:creationId xmlns:a16="http://schemas.microsoft.com/office/drawing/2014/main" id="{C90F81A6-F324-4548-8271-47BAE33521AE}"/>
              </a:ext>
              <a:ext uri="{C183D7F6-B498-43B3-948B-1728B52AA6E4}">
                <adec:decorative xmlns:adec="http://schemas.microsoft.com/office/drawing/2017/decorative" val="1"/>
              </a:ext>
            </a:extLst>
          </p:cNvPr>
          <p:cNvPicPr/>
          <p:nvPr/>
        </p:nvPicPr>
        <p:blipFill>
          <a:blip r:embed="rId10" cstate="print"/>
          <a:stretch>
            <a:fillRect/>
          </a:stretch>
        </p:blipFill>
        <p:spPr>
          <a:xfrm>
            <a:off x="10171235" y="2324102"/>
            <a:ext cx="216407" cy="216407"/>
          </a:xfrm>
          <a:prstGeom prst="rect">
            <a:avLst/>
          </a:prstGeom>
        </p:spPr>
      </p:pic>
      <p:sp>
        <p:nvSpPr>
          <p:cNvPr id="136" name="object 93">
            <a:extLst>
              <a:ext uri="{FF2B5EF4-FFF2-40B4-BE49-F238E27FC236}">
                <a16:creationId xmlns:a16="http://schemas.microsoft.com/office/drawing/2014/main" id="{D586384F-336E-4505-AA64-2FAF2E00A139}"/>
              </a:ext>
              <a:ext uri="{C183D7F6-B498-43B3-948B-1728B52AA6E4}">
                <adec:decorative xmlns:adec="http://schemas.microsoft.com/office/drawing/2017/decorative" val="1"/>
              </a:ext>
            </a:extLst>
          </p:cNvPr>
          <p:cNvSpPr/>
          <p:nvPr/>
        </p:nvSpPr>
        <p:spPr>
          <a:xfrm>
            <a:off x="10210097" y="2362964"/>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lang="es-US" noProof="0" dirty="0"/>
          </a:p>
        </p:txBody>
      </p:sp>
      <p:sp>
        <p:nvSpPr>
          <p:cNvPr id="137" name="object 94">
            <a:extLst>
              <a:ext uri="{FF2B5EF4-FFF2-40B4-BE49-F238E27FC236}">
                <a16:creationId xmlns:a16="http://schemas.microsoft.com/office/drawing/2014/main" id="{86D4ECC0-2E80-40E6-A8AA-D909F3872817}"/>
              </a:ext>
              <a:ext uri="{C183D7F6-B498-43B3-948B-1728B52AA6E4}">
                <adec:decorative xmlns:adec="http://schemas.microsoft.com/office/drawing/2017/decorative" val="1"/>
              </a:ext>
            </a:extLst>
          </p:cNvPr>
          <p:cNvSpPr/>
          <p:nvPr/>
        </p:nvSpPr>
        <p:spPr>
          <a:xfrm>
            <a:off x="10210097" y="2362964"/>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lang="es-US" noProof="0" dirty="0"/>
          </a:p>
        </p:txBody>
      </p:sp>
      <p:pic>
        <p:nvPicPr>
          <p:cNvPr id="138" name="object 95">
            <a:extLst>
              <a:ext uri="{FF2B5EF4-FFF2-40B4-BE49-F238E27FC236}">
                <a16:creationId xmlns:a16="http://schemas.microsoft.com/office/drawing/2014/main" id="{4793E5A6-B67C-4CD8-B70E-6BF916DCFE55}"/>
              </a:ext>
              <a:ext uri="{C183D7F6-B498-43B3-948B-1728B52AA6E4}">
                <adec:decorative xmlns:adec="http://schemas.microsoft.com/office/drawing/2017/decorative" val="1"/>
              </a:ext>
            </a:extLst>
          </p:cNvPr>
          <p:cNvPicPr/>
          <p:nvPr/>
        </p:nvPicPr>
        <p:blipFill>
          <a:blip r:embed="rId10" cstate="print"/>
          <a:stretch>
            <a:fillRect/>
          </a:stretch>
        </p:blipFill>
        <p:spPr>
          <a:xfrm>
            <a:off x="10431840" y="1545338"/>
            <a:ext cx="216407" cy="216407"/>
          </a:xfrm>
          <a:prstGeom prst="rect">
            <a:avLst/>
          </a:prstGeom>
        </p:spPr>
      </p:pic>
      <p:pic>
        <p:nvPicPr>
          <p:cNvPr id="139" name="object 96">
            <a:extLst>
              <a:ext uri="{FF2B5EF4-FFF2-40B4-BE49-F238E27FC236}">
                <a16:creationId xmlns:a16="http://schemas.microsoft.com/office/drawing/2014/main" id="{36443041-2482-4B35-8A28-D3CD58376701}"/>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457747" y="1571246"/>
            <a:ext cx="109727" cy="109727"/>
          </a:xfrm>
          <a:prstGeom prst="rect">
            <a:avLst/>
          </a:prstGeom>
        </p:spPr>
      </p:pic>
      <p:pic>
        <p:nvPicPr>
          <p:cNvPr id="140" name="object 97">
            <a:extLst>
              <a:ext uri="{FF2B5EF4-FFF2-40B4-BE49-F238E27FC236}">
                <a16:creationId xmlns:a16="http://schemas.microsoft.com/office/drawing/2014/main" id="{5069295A-A064-4D7A-8413-79B344293A6B}"/>
              </a:ext>
              <a:ext uri="{C183D7F6-B498-43B3-948B-1728B52AA6E4}">
                <adec:decorative xmlns:adec="http://schemas.microsoft.com/office/drawing/2017/decorative" val="1"/>
              </a:ext>
            </a:extLst>
          </p:cNvPr>
          <p:cNvPicPr/>
          <p:nvPr/>
        </p:nvPicPr>
        <p:blipFill>
          <a:blip r:embed="rId10" cstate="print"/>
          <a:stretch>
            <a:fillRect/>
          </a:stretch>
        </p:blipFill>
        <p:spPr>
          <a:xfrm>
            <a:off x="10573571" y="1638302"/>
            <a:ext cx="216407" cy="216407"/>
          </a:xfrm>
          <a:prstGeom prst="rect">
            <a:avLst/>
          </a:prstGeom>
        </p:spPr>
      </p:pic>
      <p:pic>
        <p:nvPicPr>
          <p:cNvPr id="141" name="object 98">
            <a:extLst>
              <a:ext uri="{FF2B5EF4-FFF2-40B4-BE49-F238E27FC236}">
                <a16:creationId xmlns:a16="http://schemas.microsoft.com/office/drawing/2014/main" id="{AA732D42-F487-4D3D-93DA-81E7EDCA0159}"/>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99480" y="1664210"/>
            <a:ext cx="109727" cy="109727"/>
          </a:xfrm>
          <a:prstGeom prst="rect">
            <a:avLst/>
          </a:prstGeom>
        </p:spPr>
      </p:pic>
      <p:pic>
        <p:nvPicPr>
          <p:cNvPr id="142" name="object 99">
            <a:extLst>
              <a:ext uri="{FF2B5EF4-FFF2-40B4-BE49-F238E27FC236}">
                <a16:creationId xmlns:a16="http://schemas.microsoft.com/office/drawing/2014/main" id="{E8CDE565-D6B1-474B-9A78-E23006EC5C9F}"/>
              </a:ext>
              <a:ext uri="{C183D7F6-B498-43B3-948B-1728B52AA6E4}">
                <adec:decorative xmlns:adec="http://schemas.microsoft.com/office/drawing/2017/decorative" val="1"/>
              </a:ext>
            </a:extLst>
          </p:cNvPr>
          <p:cNvPicPr/>
          <p:nvPr/>
        </p:nvPicPr>
        <p:blipFill>
          <a:blip r:embed="rId10" cstate="print"/>
          <a:stretch>
            <a:fillRect/>
          </a:stretch>
        </p:blipFill>
        <p:spPr>
          <a:xfrm>
            <a:off x="10570523" y="1475235"/>
            <a:ext cx="216407" cy="216407"/>
          </a:xfrm>
          <a:prstGeom prst="rect">
            <a:avLst/>
          </a:prstGeom>
        </p:spPr>
      </p:pic>
      <p:pic>
        <p:nvPicPr>
          <p:cNvPr id="143" name="object 100">
            <a:extLst>
              <a:ext uri="{FF2B5EF4-FFF2-40B4-BE49-F238E27FC236}">
                <a16:creationId xmlns:a16="http://schemas.microsoft.com/office/drawing/2014/main" id="{440FB65A-0FB9-4247-8986-D9D07AB50C42}"/>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96431" y="1501142"/>
            <a:ext cx="109727" cy="109727"/>
          </a:xfrm>
          <a:prstGeom prst="rect">
            <a:avLst/>
          </a:prstGeom>
        </p:spPr>
      </p:pic>
      <p:pic>
        <p:nvPicPr>
          <p:cNvPr id="144" name="object 101">
            <a:extLst>
              <a:ext uri="{FF2B5EF4-FFF2-40B4-BE49-F238E27FC236}">
                <a16:creationId xmlns:a16="http://schemas.microsoft.com/office/drawing/2014/main" id="{CB3D0D23-F0A6-4FA8-A37B-239D8609C0DA}"/>
              </a:ext>
              <a:ext uri="{C183D7F6-B498-43B3-948B-1728B52AA6E4}">
                <adec:decorative xmlns:adec="http://schemas.microsoft.com/office/drawing/2017/decorative" val="1"/>
              </a:ext>
            </a:extLst>
          </p:cNvPr>
          <p:cNvPicPr/>
          <p:nvPr/>
        </p:nvPicPr>
        <p:blipFill>
          <a:blip r:embed="rId10" cstate="print"/>
          <a:stretch>
            <a:fillRect/>
          </a:stretch>
        </p:blipFill>
        <p:spPr>
          <a:xfrm>
            <a:off x="10753404" y="1292355"/>
            <a:ext cx="216407" cy="216407"/>
          </a:xfrm>
          <a:prstGeom prst="rect">
            <a:avLst/>
          </a:prstGeom>
        </p:spPr>
      </p:pic>
      <p:pic>
        <p:nvPicPr>
          <p:cNvPr id="145" name="object 102">
            <a:extLst>
              <a:ext uri="{FF2B5EF4-FFF2-40B4-BE49-F238E27FC236}">
                <a16:creationId xmlns:a16="http://schemas.microsoft.com/office/drawing/2014/main" id="{F97A9F07-7D59-470F-B23C-E7A3B53F5A48}"/>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779311" y="1318263"/>
            <a:ext cx="109727" cy="109727"/>
          </a:xfrm>
          <a:prstGeom prst="rect">
            <a:avLst/>
          </a:prstGeom>
        </p:spPr>
      </p:pic>
      <p:pic>
        <p:nvPicPr>
          <p:cNvPr id="146" name="object 103">
            <a:extLst>
              <a:ext uri="{FF2B5EF4-FFF2-40B4-BE49-F238E27FC236}">
                <a16:creationId xmlns:a16="http://schemas.microsoft.com/office/drawing/2014/main" id="{7BB31E40-B795-48D8-9C28-70F967144357}"/>
              </a:ext>
              <a:ext uri="{C183D7F6-B498-43B3-948B-1728B52AA6E4}">
                <adec:decorative xmlns:adec="http://schemas.microsoft.com/office/drawing/2017/decorative" val="1"/>
              </a:ext>
            </a:extLst>
          </p:cNvPr>
          <p:cNvPicPr/>
          <p:nvPr/>
        </p:nvPicPr>
        <p:blipFill>
          <a:blip r:embed="rId10" cstate="print"/>
          <a:stretch>
            <a:fillRect/>
          </a:stretch>
        </p:blipFill>
        <p:spPr>
          <a:xfrm>
            <a:off x="6356664" y="2307338"/>
            <a:ext cx="216407" cy="216407"/>
          </a:xfrm>
          <a:prstGeom prst="rect">
            <a:avLst/>
          </a:prstGeom>
        </p:spPr>
      </p:pic>
      <p:pic>
        <p:nvPicPr>
          <p:cNvPr id="147" name="object 104">
            <a:extLst>
              <a:ext uri="{FF2B5EF4-FFF2-40B4-BE49-F238E27FC236}">
                <a16:creationId xmlns:a16="http://schemas.microsoft.com/office/drawing/2014/main" id="{E19C95FA-1CEB-490C-A769-69877E6F7FDB}"/>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6382571" y="2333246"/>
            <a:ext cx="109727" cy="109727"/>
          </a:xfrm>
          <a:prstGeom prst="rect">
            <a:avLst/>
          </a:prstGeom>
        </p:spPr>
      </p:pic>
      <p:pic>
        <p:nvPicPr>
          <p:cNvPr id="148" name="object 105">
            <a:extLst>
              <a:ext uri="{FF2B5EF4-FFF2-40B4-BE49-F238E27FC236}">
                <a16:creationId xmlns:a16="http://schemas.microsoft.com/office/drawing/2014/main" id="{BE41E560-CF14-4110-B08F-31ACB31555C5}"/>
              </a:ext>
              <a:ext uri="{C183D7F6-B498-43B3-948B-1728B52AA6E4}">
                <adec:decorative xmlns:adec="http://schemas.microsoft.com/office/drawing/2017/decorative" val="1"/>
              </a:ext>
            </a:extLst>
          </p:cNvPr>
          <p:cNvPicPr/>
          <p:nvPr/>
        </p:nvPicPr>
        <p:blipFill>
          <a:blip r:embed="rId10" cstate="print"/>
          <a:stretch>
            <a:fillRect/>
          </a:stretch>
        </p:blipFill>
        <p:spPr>
          <a:xfrm>
            <a:off x="8792016" y="2121410"/>
            <a:ext cx="216407" cy="216407"/>
          </a:xfrm>
          <a:prstGeom prst="rect">
            <a:avLst/>
          </a:prstGeom>
        </p:spPr>
      </p:pic>
      <p:pic>
        <p:nvPicPr>
          <p:cNvPr id="149" name="object 106">
            <a:extLst>
              <a:ext uri="{FF2B5EF4-FFF2-40B4-BE49-F238E27FC236}">
                <a16:creationId xmlns:a16="http://schemas.microsoft.com/office/drawing/2014/main" id="{F4978F19-F977-4156-82E4-D0BBCACAF4BB}"/>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817923" y="2147319"/>
            <a:ext cx="109727" cy="109727"/>
          </a:xfrm>
          <a:prstGeom prst="rect">
            <a:avLst/>
          </a:prstGeom>
        </p:spPr>
      </p:pic>
      <p:pic>
        <p:nvPicPr>
          <p:cNvPr id="150" name="object 107">
            <a:extLst>
              <a:ext uri="{FF2B5EF4-FFF2-40B4-BE49-F238E27FC236}">
                <a16:creationId xmlns:a16="http://schemas.microsoft.com/office/drawing/2014/main" id="{6AB2E6B8-0654-462D-985E-E2D7F14C7F04}"/>
              </a:ext>
              <a:ext uri="{C183D7F6-B498-43B3-948B-1728B52AA6E4}">
                <adec:decorative xmlns:adec="http://schemas.microsoft.com/office/drawing/2017/decorative" val="1"/>
              </a:ext>
            </a:extLst>
          </p:cNvPr>
          <p:cNvPicPr/>
          <p:nvPr/>
        </p:nvPicPr>
        <p:blipFill>
          <a:blip r:embed="rId14" cstate="print"/>
          <a:stretch>
            <a:fillRect/>
          </a:stretch>
        </p:blipFill>
        <p:spPr>
          <a:xfrm>
            <a:off x="7642919" y="2511554"/>
            <a:ext cx="214883" cy="216407"/>
          </a:xfrm>
          <a:prstGeom prst="rect">
            <a:avLst/>
          </a:prstGeom>
        </p:spPr>
      </p:pic>
      <p:pic>
        <p:nvPicPr>
          <p:cNvPr id="151" name="object 108">
            <a:extLst>
              <a:ext uri="{FF2B5EF4-FFF2-40B4-BE49-F238E27FC236}">
                <a16:creationId xmlns:a16="http://schemas.microsoft.com/office/drawing/2014/main" id="{FA916EB6-4BC3-492D-86B4-3697F87E6DDF}"/>
              </a:ext>
              <a:ext uri="{C183D7F6-B498-43B3-948B-1728B52AA6E4}">
                <adec:decorative xmlns:adec="http://schemas.microsoft.com/office/drawing/2017/decorative" val="1"/>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668828" y="2537463"/>
            <a:ext cx="108203" cy="109727"/>
          </a:xfrm>
          <a:prstGeom prst="rect">
            <a:avLst/>
          </a:prstGeom>
        </p:spPr>
      </p:pic>
      <p:pic>
        <p:nvPicPr>
          <p:cNvPr id="152" name="object 109">
            <a:extLst>
              <a:ext uri="{FF2B5EF4-FFF2-40B4-BE49-F238E27FC236}">
                <a16:creationId xmlns:a16="http://schemas.microsoft.com/office/drawing/2014/main" id="{5EBA0B70-EDA0-46D4-BFD7-660AD8DAFAA1}"/>
              </a:ext>
              <a:ext uri="{C183D7F6-B498-43B3-948B-1728B52AA6E4}">
                <adec:decorative xmlns:adec="http://schemas.microsoft.com/office/drawing/2017/decorative" val="1"/>
              </a:ext>
            </a:extLst>
          </p:cNvPr>
          <p:cNvPicPr/>
          <p:nvPr/>
        </p:nvPicPr>
        <p:blipFill>
          <a:blip r:embed="rId10" cstate="print"/>
          <a:stretch>
            <a:fillRect/>
          </a:stretch>
        </p:blipFill>
        <p:spPr>
          <a:xfrm>
            <a:off x="7653588" y="1783083"/>
            <a:ext cx="216407" cy="216407"/>
          </a:xfrm>
          <a:prstGeom prst="rect">
            <a:avLst/>
          </a:prstGeom>
        </p:spPr>
      </p:pic>
      <p:pic>
        <p:nvPicPr>
          <p:cNvPr id="153" name="object 110">
            <a:extLst>
              <a:ext uri="{FF2B5EF4-FFF2-40B4-BE49-F238E27FC236}">
                <a16:creationId xmlns:a16="http://schemas.microsoft.com/office/drawing/2014/main" id="{896866A6-452A-485E-BF40-CA3937377817}"/>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7679495" y="1808991"/>
            <a:ext cx="109727" cy="109727"/>
          </a:xfrm>
          <a:prstGeom prst="rect">
            <a:avLst/>
          </a:prstGeom>
        </p:spPr>
      </p:pic>
      <p:pic>
        <p:nvPicPr>
          <p:cNvPr id="154" name="object 111">
            <a:extLst>
              <a:ext uri="{FF2B5EF4-FFF2-40B4-BE49-F238E27FC236}">
                <a16:creationId xmlns:a16="http://schemas.microsoft.com/office/drawing/2014/main" id="{4F75DB7D-2F4C-46BC-B3FE-8B416F829863}"/>
              </a:ext>
              <a:ext uri="{C183D7F6-B498-43B3-948B-1728B52AA6E4}">
                <adec:decorative xmlns:adec="http://schemas.microsoft.com/office/drawing/2017/decorative" val="1"/>
              </a:ext>
            </a:extLst>
          </p:cNvPr>
          <p:cNvPicPr/>
          <p:nvPr/>
        </p:nvPicPr>
        <p:blipFill>
          <a:blip r:embed="rId10" cstate="print"/>
          <a:stretch>
            <a:fillRect/>
          </a:stretch>
        </p:blipFill>
        <p:spPr>
          <a:xfrm>
            <a:off x="5771447" y="2276859"/>
            <a:ext cx="216407" cy="216407"/>
          </a:xfrm>
          <a:prstGeom prst="rect">
            <a:avLst/>
          </a:prstGeom>
        </p:spPr>
      </p:pic>
      <p:pic>
        <p:nvPicPr>
          <p:cNvPr id="155" name="object 112">
            <a:extLst>
              <a:ext uri="{FF2B5EF4-FFF2-40B4-BE49-F238E27FC236}">
                <a16:creationId xmlns:a16="http://schemas.microsoft.com/office/drawing/2014/main" id="{6AAD5DF9-D905-4B34-843A-8E79C66E66F2}"/>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97356" y="2302767"/>
            <a:ext cx="109727" cy="109727"/>
          </a:xfrm>
          <a:prstGeom prst="rect">
            <a:avLst/>
          </a:prstGeom>
        </p:spPr>
      </p:pic>
      <p:pic>
        <p:nvPicPr>
          <p:cNvPr id="156" name="object 113">
            <a:extLst>
              <a:ext uri="{FF2B5EF4-FFF2-40B4-BE49-F238E27FC236}">
                <a16:creationId xmlns:a16="http://schemas.microsoft.com/office/drawing/2014/main" id="{7500F08C-469C-4CBE-8504-639D4AE0BE88}"/>
              </a:ext>
              <a:ext uri="{C183D7F6-B498-43B3-948B-1728B52AA6E4}">
                <adec:decorative xmlns:adec="http://schemas.microsoft.com/office/drawing/2017/decorative" val="1"/>
              </a:ext>
            </a:extLst>
          </p:cNvPr>
          <p:cNvPicPr/>
          <p:nvPr/>
        </p:nvPicPr>
        <p:blipFill>
          <a:blip r:embed="rId28" cstate="print"/>
          <a:stretch>
            <a:fillRect/>
          </a:stretch>
        </p:blipFill>
        <p:spPr>
          <a:xfrm>
            <a:off x="10201716" y="2165607"/>
            <a:ext cx="210311" cy="210311"/>
          </a:xfrm>
          <a:prstGeom prst="rect">
            <a:avLst/>
          </a:prstGeom>
        </p:spPr>
      </p:pic>
      <p:sp>
        <p:nvSpPr>
          <p:cNvPr id="157" name="object 114">
            <a:extLst>
              <a:ext uri="{FF2B5EF4-FFF2-40B4-BE49-F238E27FC236}">
                <a16:creationId xmlns:a16="http://schemas.microsoft.com/office/drawing/2014/main" id="{FDD7DE7C-EBDF-4FF0-8A0C-F3488EB513BA}"/>
              </a:ext>
              <a:ext uri="{C183D7F6-B498-43B3-948B-1728B52AA6E4}">
                <adec:decorative xmlns:adec="http://schemas.microsoft.com/office/drawing/2017/decorative" val="1"/>
              </a:ext>
            </a:extLst>
          </p:cNvPr>
          <p:cNvSpPr/>
          <p:nvPr/>
        </p:nvSpPr>
        <p:spPr>
          <a:xfrm>
            <a:off x="10237530" y="2201420"/>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lang="es-US" noProof="0" dirty="0"/>
          </a:p>
        </p:txBody>
      </p:sp>
      <p:sp>
        <p:nvSpPr>
          <p:cNvPr id="158" name="object 115">
            <a:extLst>
              <a:ext uri="{FF2B5EF4-FFF2-40B4-BE49-F238E27FC236}">
                <a16:creationId xmlns:a16="http://schemas.microsoft.com/office/drawing/2014/main" id="{EBC60A43-B39E-47AC-BBE1-711650636DD0}"/>
              </a:ext>
              <a:ext uri="{C183D7F6-B498-43B3-948B-1728B52AA6E4}">
                <adec:decorative xmlns:adec="http://schemas.microsoft.com/office/drawing/2017/decorative" val="1"/>
              </a:ext>
            </a:extLst>
          </p:cNvPr>
          <p:cNvSpPr/>
          <p:nvPr/>
        </p:nvSpPr>
        <p:spPr>
          <a:xfrm>
            <a:off x="10237528" y="2201420"/>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19812">
            <a:solidFill>
              <a:srgbClr val="0775FF"/>
            </a:solidFill>
          </a:ln>
        </p:spPr>
        <p:txBody>
          <a:bodyPr wrap="square" lIns="0" tIns="0" rIns="0" bIns="0" rtlCol="0"/>
          <a:lstStyle/>
          <a:p>
            <a:endParaRPr lang="es-US" noProof="0" dirty="0"/>
          </a:p>
        </p:txBody>
      </p:sp>
      <p:sp>
        <p:nvSpPr>
          <p:cNvPr id="2" name="Slide Number Placeholder 1">
            <a:extLst>
              <a:ext uri="{FF2B5EF4-FFF2-40B4-BE49-F238E27FC236}">
                <a16:creationId xmlns:a16="http://schemas.microsoft.com/office/drawing/2014/main" id="{303D0BA7-B620-F3E8-E265-F1DFCB7DD799}"/>
              </a:ext>
            </a:extLst>
          </p:cNvPr>
          <p:cNvSpPr>
            <a:spLocks noGrp="1"/>
          </p:cNvSpPr>
          <p:nvPr>
            <p:ph type="sldNum" idx="12"/>
          </p:nvPr>
        </p:nvSpPr>
        <p:spPr/>
        <p:txBody>
          <a:bodyPr/>
          <a:lstStyle/>
          <a:p>
            <a:fld id="{00000000-1234-1234-1234-123412341234}" type="slidenum">
              <a:rPr lang="es-US" sz="1050" noProof="0" smtClean="0"/>
              <a:pPr/>
              <a:t>18</a:t>
            </a:fld>
            <a:endParaRPr lang="es-US" sz="1050" noProof="0" dirty="0"/>
          </a:p>
        </p:txBody>
      </p:sp>
      <p:pic>
        <p:nvPicPr>
          <p:cNvPr id="3" name="Picture 2">
            <a:extLst>
              <a:ext uri="{FF2B5EF4-FFF2-40B4-BE49-F238E27FC236}">
                <a16:creationId xmlns:a16="http://schemas.microsoft.com/office/drawing/2014/main" id="{4B6951B1-7276-9611-184C-ACB61F6BDE32}"/>
              </a:ext>
              <a:ext uri="{C183D7F6-B498-43B3-948B-1728B52AA6E4}">
                <adec:decorative xmlns:adec="http://schemas.microsoft.com/office/drawing/2017/decorative" val="1"/>
              </a:ext>
            </a:extLst>
          </p:cNvPr>
          <p:cNvPicPr/>
          <p:nvPr/>
        </p:nvPicPr>
        <p:blipFill>
          <a:blip r:embed="rId29"/>
          <a:stretch>
            <a:fillRect/>
          </a:stretch>
        </p:blipFill>
        <p:spPr>
          <a:xfrm>
            <a:off x="0" y="0"/>
            <a:ext cx="12192000" cy="6858000"/>
          </a:xfrm>
          <a:prstGeom prst="rect">
            <a:avLst/>
          </a:prstGeom>
        </p:spPr>
      </p:pic>
    </p:spTree>
    <p:extLst>
      <p:ext uri="{BB962C8B-B14F-4D97-AF65-F5344CB8AC3E}">
        <p14:creationId xmlns:p14="http://schemas.microsoft.com/office/powerpoint/2010/main" val="3171954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Google Shape;241;p33">
            <a:extLst>
              <a:ext uri="{FF2B5EF4-FFF2-40B4-BE49-F238E27FC236}">
                <a16:creationId xmlns:a16="http://schemas.microsoft.com/office/drawing/2014/main" id="{550CFD97-6EB5-50DA-8837-E027DDEA00EE}"/>
              </a:ext>
            </a:extLst>
          </p:cNvPr>
          <p:cNvSpPr txBox="1">
            <a:spLocks noGrp="1"/>
          </p:cNvSpPr>
          <p:nvPr>
            <p:ph type="title" idx="4294967295"/>
          </p:nvPr>
        </p:nvSpPr>
        <p:spPr>
          <a:xfrm>
            <a:off x="488740" y="377155"/>
            <a:ext cx="6686786" cy="461635"/>
          </a:xfrm>
          <a:prstGeom prst="rect">
            <a:avLst/>
          </a:prstGeom>
          <a:noFill/>
          <a:ln>
            <a:noFill/>
            <a:prstDash/>
          </a:ln>
          <a:effectLst/>
        </p:spPr>
        <p:txBody>
          <a:bodyPr rot="0" spcFirstLastPara="1" vertOverflow="overflow" horzOverflow="overflow" vert="horz" wrap="square" lIns="0" tIns="91425" rIns="18287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dirty="0">
                <a:ln>
                  <a:noFill/>
                </a:ln>
                <a:solidFill>
                  <a:srgbClr val="002060"/>
                </a:solidFill>
                <a:effectLst/>
                <a:uLnTx/>
                <a:uFillTx/>
                <a:latin typeface="+mn-lt"/>
                <a:ea typeface="+mn-lt"/>
                <a:cs typeface="+mn-cs"/>
                <a:sym typeface="Arial"/>
              </a:rPr>
              <a:t>CADENA DE SUMINISTRO MUNDIAL DE FENTANILO</a:t>
            </a:r>
          </a:p>
        </p:txBody>
      </p:sp>
      <p:sp>
        <p:nvSpPr>
          <p:cNvPr id="111" name="Oval 110">
            <a:extLst>
              <a:ext uri="{FF2B5EF4-FFF2-40B4-BE49-F238E27FC236}">
                <a16:creationId xmlns:a16="http://schemas.microsoft.com/office/drawing/2014/main" id="{92902C8C-6B28-B0D5-A67E-887B6D778D1F}"/>
              </a:ext>
            </a:extLst>
          </p:cNvPr>
          <p:cNvSpPr/>
          <p:nvPr/>
        </p:nvSpPr>
        <p:spPr>
          <a:xfrm>
            <a:off x="513218" y="1895954"/>
            <a:ext cx="617142" cy="617142"/>
          </a:xfrm>
          <a:prstGeom prst="ellipse">
            <a:avLst/>
          </a:prstGeom>
          <a:solidFill>
            <a:srgbClr val="4577B8"/>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dirty="0">
                <a:ln>
                  <a:noFill/>
                </a:ln>
                <a:solidFill>
                  <a:srgbClr val="FFFFFF"/>
                </a:solidFill>
                <a:effectLst/>
                <a:uLnTx/>
                <a:uFillTx/>
                <a:ea typeface=""/>
              </a:rPr>
              <a:t>1</a:t>
            </a:r>
          </a:p>
        </p:txBody>
      </p:sp>
      <p:pic>
        <p:nvPicPr>
          <p:cNvPr id="48" name="Picture 47" descr="Bandera de China. ">
            <a:extLst>
              <a:ext uri="{FF2B5EF4-FFF2-40B4-BE49-F238E27FC236}">
                <a16:creationId xmlns:a16="http://schemas.microsoft.com/office/drawing/2014/main" id="{0F6F9891-664C-472B-BFC6-E284041D7374}"/>
              </a:ext>
            </a:extLst>
          </p:cNvPr>
          <p:cNvPicPr>
            <a:picLocks noChangeAspect="1"/>
          </p:cNvPicPr>
          <p:nvPr/>
        </p:nvPicPr>
        <p:blipFill rotWithShape="1">
          <a:blip r:embed="rId3"/>
          <a:srcRect b="5047"/>
          <a:stretch/>
        </p:blipFill>
        <p:spPr>
          <a:xfrm>
            <a:off x="1228184" y="3524090"/>
            <a:ext cx="493205" cy="475519"/>
          </a:xfrm>
          <a:prstGeom prst="rect">
            <a:avLst/>
          </a:prstGeom>
        </p:spPr>
      </p:pic>
      <p:sp>
        <p:nvSpPr>
          <p:cNvPr id="102" name="TextBox 101">
            <a:extLst>
              <a:ext uri="{FF2B5EF4-FFF2-40B4-BE49-F238E27FC236}">
                <a16:creationId xmlns:a16="http://schemas.microsoft.com/office/drawing/2014/main" id="{284F2E11-9B62-3232-46D2-AD65094754F4}"/>
              </a:ext>
            </a:extLst>
          </p:cNvPr>
          <p:cNvSpPr txBox="1"/>
          <p:nvPr/>
        </p:nvSpPr>
        <p:spPr>
          <a:xfrm>
            <a:off x="513218" y="3976877"/>
            <a:ext cx="1817110" cy="7848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500" b="1" i="0" u="none" strike="noStrike" cap="none" normalizeH="0" baseline="0" noProof="0" dirty="0">
                <a:ln>
                  <a:noFill/>
                </a:ln>
                <a:solidFill>
                  <a:sysClr val="windowText" lastClr="000000"/>
                </a:solidFill>
                <a:effectLst/>
                <a:uLnTx/>
                <a:uFillTx/>
              </a:rPr>
              <a:t>Adquirir los precursores químicos procedentes de China</a:t>
            </a:r>
          </a:p>
        </p:txBody>
      </p:sp>
      <p:sp>
        <p:nvSpPr>
          <p:cNvPr id="116" name="Oval 115">
            <a:extLst>
              <a:ext uri="{FF2B5EF4-FFF2-40B4-BE49-F238E27FC236}">
                <a16:creationId xmlns:a16="http://schemas.microsoft.com/office/drawing/2014/main" id="{904E4854-A005-431F-9B53-7408781698C4}"/>
              </a:ext>
            </a:extLst>
          </p:cNvPr>
          <p:cNvSpPr/>
          <p:nvPr/>
        </p:nvSpPr>
        <p:spPr>
          <a:xfrm>
            <a:off x="2864550" y="1919905"/>
            <a:ext cx="617143" cy="617142"/>
          </a:xfrm>
          <a:prstGeom prst="ellipse">
            <a:avLst/>
          </a:prstGeom>
          <a:solidFill>
            <a:srgbClr val="4577B8"/>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dirty="0">
                <a:ln>
                  <a:noFill/>
                </a:ln>
                <a:solidFill>
                  <a:srgbClr val="FFFFFF"/>
                </a:solidFill>
                <a:effectLst/>
                <a:uLnTx/>
                <a:uFillTx/>
                <a:ea typeface=""/>
              </a:rPr>
              <a:t>2</a:t>
            </a:r>
          </a:p>
        </p:txBody>
      </p:sp>
      <p:pic>
        <p:nvPicPr>
          <p:cNvPr id="46" name="Picture 45" descr="Bandera de México.">
            <a:extLst>
              <a:ext uri="{FF2B5EF4-FFF2-40B4-BE49-F238E27FC236}">
                <a16:creationId xmlns:a16="http://schemas.microsoft.com/office/drawing/2014/main" id="{92A21095-6F49-4E67-BF8C-5EB3BFC3D718}"/>
              </a:ext>
            </a:extLst>
          </p:cNvPr>
          <p:cNvPicPr>
            <a:picLocks/>
          </p:cNvPicPr>
          <p:nvPr/>
        </p:nvPicPr>
        <p:blipFill rotWithShape="1">
          <a:blip r:embed="rId4"/>
          <a:srcRect l="17739" t="2564" r="18213" b="12043"/>
          <a:stretch/>
        </p:blipFill>
        <p:spPr>
          <a:xfrm>
            <a:off x="3584326" y="3563619"/>
            <a:ext cx="448722" cy="435990"/>
          </a:xfrm>
          <a:prstGeom prst="rect">
            <a:avLst/>
          </a:prstGeom>
        </p:spPr>
      </p:pic>
      <p:sp>
        <p:nvSpPr>
          <p:cNvPr id="103" name="TextBox 102">
            <a:extLst>
              <a:ext uri="{FF2B5EF4-FFF2-40B4-BE49-F238E27FC236}">
                <a16:creationId xmlns:a16="http://schemas.microsoft.com/office/drawing/2014/main" id="{F522D437-59F8-13C4-7F5A-E8B3422683B4}"/>
              </a:ext>
            </a:extLst>
          </p:cNvPr>
          <p:cNvSpPr txBox="1"/>
          <p:nvPr/>
        </p:nvSpPr>
        <p:spPr>
          <a:xfrm>
            <a:off x="2864550" y="3976877"/>
            <a:ext cx="1948439" cy="124649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500" b="1" i="0" u="none" strike="noStrike" cap="none" normalizeH="0" baseline="0" noProof="0" dirty="0">
                <a:ln>
                  <a:noFill/>
                </a:ln>
                <a:solidFill>
                  <a:sysClr val="windowText" lastClr="000000"/>
                </a:solidFill>
                <a:effectLst/>
                <a:uLnTx/>
                <a:uFillTx/>
              </a:rPr>
              <a:t>Fabricar el fentanilo en forma de polvo y pastillas en laboratorios clandestinos de México</a:t>
            </a:r>
          </a:p>
        </p:txBody>
      </p:sp>
      <p:sp>
        <p:nvSpPr>
          <p:cNvPr id="135" name="Oval 134">
            <a:extLst>
              <a:ext uri="{FF2B5EF4-FFF2-40B4-BE49-F238E27FC236}">
                <a16:creationId xmlns:a16="http://schemas.microsoft.com/office/drawing/2014/main" id="{AE8CFCDD-35C8-8D32-E6EB-E0A9B37CC51B}"/>
              </a:ext>
            </a:extLst>
          </p:cNvPr>
          <p:cNvSpPr/>
          <p:nvPr/>
        </p:nvSpPr>
        <p:spPr>
          <a:xfrm>
            <a:off x="5124368" y="1878962"/>
            <a:ext cx="617143" cy="617144"/>
          </a:xfrm>
          <a:prstGeom prst="ellipse">
            <a:avLst/>
          </a:prstGeom>
          <a:solidFill>
            <a:srgbClr val="4577B8"/>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dirty="0">
                <a:ln>
                  <a:noFill/>
                </a:ln>
                <a:solidFill>
                  <a:srgbClr val="FFFFFF"/>
                </a:solidFill>
                <a:effectLst/>
                <a:uLnTx/>
                <a:uFillTx/>
                <a:ea typeface=""/>
              </a:rPr>
              <a:t>3</a:t>
            </a:r>
          </a:p>
        </p:txBody>
      </p:sp>
      <p:pic>
        <p:nvPicPr>
          <p:cNvPr id="43" name="Picture 42" descr="Bandera de México.">
            <a:extLst>
              <a:ext uri="{FF2B5EF4-FFF2-40B4-BE49-F238E27FC236}">
                <a16:creationId xmlns:a16="http://schemas.microsoft.com/office/drawing/2014/main" id="{BF6F59D1-AE25-408A-AF9E-96994C608D18}"/>
              </a:ext>
            </a:extLst>
          </p:cNvPr>
          <p:cNvPicPr>
            <a:picLocks/>
          </p:cNvPicPr>
          <p:nvPr/>
        </p:nvPicPr>
        <p:blipFill rotWithShape="1">
          <a:blip r:embed="rId4"/>
          <a:srcRect l="17739" t="2564" r="18213" b="12043"/>
          <a:stretch/>
        </p:blipFill>
        <p:spPr>
          <a:xfrm>
            <a:off x="5600964" y="3543855"/>
            <a:ext cx="448722" cy="435990"/>
          </a:xfrm>
          <a:prstGeom prst="rect">
            <a:avLst/>
          </a:prstGeom>
        </p:spPr>
      </p:pic>
      <p:pic>
        <p:nvPicPr>
          <p:cNvPr id="44" name="Picture 43" descr="Bandera de Estados Unidos.">
            <a:extLst>
              <a:ext uri="{FF2B5EF4-FFF2-40B4-BE49-F238E27FC236}">
                <a16:creationId xmlns:a16="http://schemas.microsoft.com/office/drawing/2014/main" id="{7F81FF6B-8420-44A7-A548-6AA32125F147}"/>
              </a:ext>
            </a:extLst>
          </p:cNvPr>
          <p:cNvPicPr>
            <a:picLocks noChangeAspect="1"/>
          </p:cNvPicPr>
          <p:nvPr/>
        </p:nvPicPr>
        <p:blipFill rotWithShape="1">
          <a:blip r:embed="rId5"/>
          <a:srcRect l="10392" r="31089" b="3709"/>
          <a:stretch/>
        </p:blipFill>
        <p:spPr>
          <a:xfrm>
            <a:off x="6069045" y="3546810"/>
            <a:ext cx="408353" cy="459737"/>
          </a:xfrm>
          <a:prstGeom prst="rect">
            <a:avLst/>
          </a:prstGeom>
        </p:spPr>
      </p:pic>
      <p:sp>
        <p:nvSpPr>
          <p:cNvPr id="52" name="TextBox 51">
            <a:extLst>
              <a:ext uri="{FF2B5EF4-FFF2-40B4-BE49-F238E27FC236}">
                <a16:creationId xmlns:a16="http://schemas.microsoft.com/office/drawing/2014/main" id="{BC8CE85D-E408-4376-9972-2552220A3AD4}"/>
              </a:ext>
            </a:extLst>
          </p:cNvPr>
          <p:cNvSpPr txBox="1"/>
          <p:nvPr/>
        </p:nvSpPr>
        <p:spPr>
          <a:xfrm>
            <a:off x="5063760" y="3976877"/>
            <a:ext cx="1893859" cy="124649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500" b="1" i="0" u="none" strike="noStrike" cap="none" normalizeH="0" baseline="0" noProof="0" dirty="0">
                <a:ln>
                  <a:noFill/>
                </a:ln>
                <a:solidFill>
                  <a:sysClr val="windowText" lastClr="000000"/>
                </a:solidFill>
                <a:effectLst/>
                <a:uLnTx/>
                <a:uFillTx/>
              </a:rPr>
              <a:t>Introducir fentanilo de contrabando en Estados Unidos por tierra, mar, aire y vía subterránea</a:t>
            </a:r>
          </a:p>
        </p:txBody>
      </p:sp>
      <p:sp>
        <p:nvSpPr>
          <p:cNvPr id="121" name="Oval 120">
            <a:extLst>
              <a:ext uri="{FF2B5EF4-FFF2-40B4-BE49-F238E27FC236}">
                <a16:creationId xmlns:a16="http://schemas.microsoft.com/office/drawing/2014/main" id="{821EDB90-6C12-CC9E-6D68-CB2033D4B42C}"/>
              </a:ext>
            </a:extLst>
          </p:cNvPr>
          <p:cNvSpPr/>
          <p:nvPr/>
        </p:nvSpPr>
        <p:spPr>
          <a:xfrm>
            <a:off x="7499797" y="1878962"/>
            <a:ext cx="617143" cy="617143"/>
          </a:xfrm>
          <a:prstGeom prst="ellipse">
            <a:avLst/>
          </a:prstGeom>
          <a:solidFill>
            <a:srgbClr val="4577B8"/>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dirty="0">
                <a:ln>
                  <a:noFill/>
                </a:ln>
                <a:solidFill>
                  <a:srgbClr val="FFFFFF"/>
                </a:solidFill>
                <a:effectLst/>
                <a:uLnTx/>
                <a:uFillTx/>
                <a:ea typeface=""/>
              </a:rPr>
              <a:t>4</a:t>
            </a:r>
          </a:p>
        </p:txBody>
      </p:sp>
      <p:pic>
        <p:nvPicPr>
          <p:cNvPr id="42" name="Picture 41" descr="Bandera de Estados Unidos.">
            <a:extLst>
              <a:ext uri="{FF2B5EF4-FFF2-40B4-BE49-F238E27FC236}">
                <a16:creationId xmlns:a16="http://schemas.microsoft.com/office/drawing/2014/main" id="{6F78FF00-F57C-43CA-8FEF-4687B6DF91F1}"/>
              </a:ext>
            </a:extLst>
          </p:cNvPr>
          <p:cNvPicPr>
            <a:picLocks noChangeAspect="1"/>
          </p:cNvPicPr>
          <p:nvPr/>
        </p:nvPicPr>
        <p:blipFill rotWithShape="1">
          <a:blip r:embed="rId5"/>
          <a:srcRect l="10392" r="31089" b="3709"/>
          <a:stretch/>
        </p:blipFill>
        <p:spPr>
          <a:xfrm>
            <a:off x="8251368" y="3530486"/>
            <a:ext cx="408353" cy="459737"/>
          </a:xfrm>
          <a:prstGeom prst="rect">
            <a:avLst/>
          </a:prstGeom>
        </p:spPr>
      </p:pic>
      <p:sp>
        <p:nvSpPr>
          <p:cNvPr id="58" name="TextBox 57">
            <a:extLst>
              <a:ext uri="{FF2B5EF4-FFF2-40B4-BE49-F238E27FC236}">
                <a16:creationId xmlns:a16="http://schemas.microsoft.com/office/drawing/2014/main" id="{159A8131-0E7B-4D7E-A83D-94E0B9BE5C30}"/>
              </a:ext>
            </a:extLst>
          </p:cNvPr>
          <p:cNvSpPr txBox="1"/>
          <p:nvPr/>
        </p:nvSpPr>
        <p:spPr>
          <a:xfrm>
            <a:off x="7552449" y="3979845"/>
            <a:ext cx="1893859" cy="170816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500" b="1" i="0" u="none" strike="noStrike" cap="none" normalizeH="0" baseline="0" noProof="0" dirty="0">
                <a:ln>
                  <a:noFill/>
                </a:ln>
                <a:solidFill>
                  <a:sysClr val="windowText" lastClr="000000"/>
                </a:solidFill>
                <a:effectLst/>
                <a:uLnTx/>
                <a:uFillTx/>
              </a:rPr>
              <a:t>Distribuir fentanilo a través de grupos criminales locales e individuos en la calle y a través de las redes sociales</a:t>
            </a:r>
          </a:p>
        </p:txBody>
      </p:sp>
      <p:sp>
        <p:nvSpPr>
          <p:cNvPr id="41" name="Oval 40">
            <a:extLst>
              <a:ext uri="{FF2B5EF4-FFF2-40B4-BE49-F238E27FC236}">
                <a16:creationId xmlns:a16="http://schemas.microsoft.com/office/drawing/2014/main" id="{23ECBCDB-8AFD-9670-84AA-FCCA339E0385}"/>
              </a:ext>
            </a:extLst>
          </p:cNvPr>
          <p:cNvSpPr/>
          <p:nvPr/>
        </p:nvSpPr>
        <p:spPr>
          <a:xfrm>
            <a:off x="9757687" y="1899967"/>
            <a:ext cx="617142" cy="617142"/>
          </a:xfrm>
          <a:prstGeom prst="ellipse">
            <a:avLst/>
          </a:prstGeom>
          <a:solidFill>
            <a:srgbClr val="4577B8"/>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dirty="0">
                <a:ln>
                  <a:noFill/>
                </a:ln>
                <a:solidFill>
                  <a:srgbClr val="FFFFFF"/>
                </a:solidFill>
                <a:effectLst/>
                <a:uLnTx/>
                <a:uFillTx/>
                <a:ea typeface=""/>
              </a:rPr>
              <a:t>5</a:t>
            </a:r>
          </a:p>
        </p:txBody>
      </p:sp>
      <p:pic>
        <p:nvPicPr>
          <p:cNvPr id="39" name="Picture 38" descr="Bandera de Estados Unidos.">
            <a:extLst>
              <a:ext uri="{FF2B5EF4-FFF2-40B4-BE49-F238E27FC236}">
                <a16:creationId xmlns:a16="http://schemas.microsoft.com/office/drawing/2014/main" id="{89BDCAC6-2189-415E-9329-8A3405F62777}"/>
              </a:ext>
            </a:extLst>
          </p:cNvPr>
          <p:cNvPicPr>
            <a:picLocks noChangeAspect="1"/>
          </p:cNvPicPr>
          <p:nvPr/>
        </p:nvPicPr>
        <p:blipFill rotWithShape="1">
          <a:blip r:embed="rId5"/>
          <a:srcRect l="10392" r="31089" b="3709"/>
          <a:stretch/>
        </p:blipFill>
        <p:spPr>
          <a:xfrm>
            <a:off x="10084458" y="3511552"/>
            <a:ext cx="408353" cy="459737"/>
          </a:xfrm>
          <a:prstGeom prst="rect">
            <a:avLst/>
          </a:prstGeom>
        </p:spPr>
      </p:pic>
      <p:pic>
        <p:nvPicPr>
          <p:cNvPr id="38" name="Picture 37" descr="Bandera de China. ">
            <a:extLst>
              <a:ext uri="{FF2B5EF4-FFF2-40B4-BE49-F238E27FC236}">
                <a16:creationId xmlns:a16="http://schemas.microsoft.com/office/drawing/2014/main" id="{39207B42-3C42-4CE1-B5CA-6DA31A7BC1D6}"/>
              </a:ext>
            </a:extLst>
          </p:cNvPr>
          <p:cNvPicPr>
            <a:picLocks noChangeAspect="1"/>
          </p:cNvPicPr>
          <p:nvPr/>
        </p:nvPicPr>
        <p:blipFill rotWithShape="1">
          <a:blip r:embed="rId3"/>
          <a:srcRect b="5047"/>
          <a:stretch/>
        </p:blipFill>
        <p:spPr>
          <a:xfrm>
            <a:off x="10466372" y="3501957"/>
            <a:ext cx="493205" cy="475519"/>
          </a:xfrm>
          <a:prstGeom prst="rect">
            <a:avLst/>
          </a:prstGeom>
        </p:spPr>
      </p:pic>
      <p:pic>
        <p:nvPicPr>
          <p:cNvPr id="37" name="Picture 36" descr="Bandera de México.">
            <a:extLst>
              <a:ext uri="{FF2B5EF4-FFF2-40B4-BE49-F238E27FC236}">
                <a16:creationId xmlns:a16="http://schemas.microsoft.com/office/drawing/2014/main" id="{8475052C-F661-4518-9DF2-C5807D0F7E25}"/>
              </a:ext>
            </a:extLst>
          </p:cNvPr>
          <p:cNvPicPr>
            <a:picLocks/>
          </p:cNvPicPr>
          <p:nvPr/>
        </p:nvPicPr>
        <p:blipFill rotWithShape="1">
          <a:blip r:embed="rId4"/>
          <a:srcRect l="17739" t="2564" r="18213" b="12043"/>
          <a:stretch/>
        </p:blipFill>
        <p:spPr>
          <a:xfrm>
            <a:off x="10914602" y="3501957"/>
            <a:ext cx="448722" cy="435990"/>
          </a:xfrm>
          <a:prstGeom prst="rect">
            <a:avLst/>
          </a:prstGeom>
        </p:spPr>
      </p:pic>
      <p:sp>
        <p:nvSpPr>
          <p:cNvPr id="61" name="TextBox 60">
            <a:extLst>
              <a:ext uri="{FF2B5EF4-FFF2-40B4-BE49-F238E27FC236}">
                <a16:creationId xmlns:a16="http://schemas.microsoft.com/office/drawing/2014/main" id="{ECBEC6A1-2355-40DD-9374-8914372A7642}"/>
              </a:ext>
            </a:extLst>
          </p:cNvPr>
          <p:cNvSpPr txBox="1"/>
          <p:nvPr/>
        </p:nvSpPr>
        <p:spPr>
          <a:xfrm>
            <a:off x="9790210" y="3976877"/>
            <a:ext cx="1790819" cy="101566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500" b="1" i="0" u="none" strike="noStrike" cap="none" normalizeH="0" baseline="0" noProof="0" dirty="0">
                <a:ln>
                  <a:noFill/>
                </a:ln>
                <a:solidFill>
                  <a:sysClr val="windowText" lastClr="000000"/>
                </a:solidFill>
                <a:effectLst/>
                <a:uLnTx/>
                <a:uFillTx/>
              </a:rPr>
              <a:t>Blanquear las ganancias del narcotráfico mediante efectivo, bienes y criptomonedas</a:t>
            </a:r>
          </a:p>
        </p:txBody>
      </p:sp>
      <p:sp>
        <p:nvSpPr>
          <p:cNvPr id="6" name="TextBox 5">
            <a:extLst>
              <a:ext uri="{FF2B5EF4-FFF2-40B4-BE49-F238E27FC236}">
                <a16:creationId xmlns:a16="http://schemas.microsoft.com/office/drawing/2014/main" id="{0125088F-AA24-4D1A-4D63-28A6474C0EA4}"/>
              </a:ext>
            </a:extLst>
          </p:cNvPr>
          <p:cNvSpPr txBox="1"/>
          <p:nvPr/>
        </p:nvSpPr>
        <p:spPr>
          <a:xfrm>
            <a:off x="217383" y="5657671"/>
            <a:ext cx="8740982" cy="1200329"/>
          </a:xfrm>
          <a:prstGeom prst="rect">
            <a:avLst/>
          </a:prstGeom>
          <a:noFill/>
        </p:spPr>
        <p:txBody>
          <a:bodyPr wrap="square" rtlCol="0">
            <a:spAutoFit/>
          </a:bodyPr>
          <a:lstStyle/>
          <a:p>
            <a:r>
              <a:rPr lang="es-US" sz="1200" noProof="0" dirty="0"/>
              <a:t>Notas del orador: Esta es una infografía que muestra la cadena de suministro que sigue el fentanilo ilícito en su camino hacia las ciudades y pueblos estadounidenses. Comienza con precursores químicos procedentes de China que se introducen de contrabando en México. En México, esos químicos se utilizan para fabricar pastillas falsificadas que imitan medicamentos legítimos. Desde allí, las pastillas se introducen de contrabando en comunidades estadounidenses y se distribuyen entre particulares. El último paso consiste en que los beneficios obtenidos con la venta de estos venenos se blanquean y vuelven a los cárteles de la droga y a sus proveedores. </a:t>
            </a:r>
          </a:p>
        </p:txBody>
      </p:sp>
      <p:sp>
        <p:nvSpPr>
          <p:cNvPr id="59" name="Oval 58">
            <a:extLst>
              <a:ext uri="{FF2B5EF4-FFF2-40B4-BE49-F238E27FC236}">
                <a16:creationId xmlns:a16="http://schemas.microsoft.com/office/drawing/2014/main" id="{530B4F60-AB5A-49FC-B468-D94C85B8E664}"/>
              </a:ext>
              <a:ext uri="{C183D7F6-B498-43B3-948B-1728B52AA6E4}">
                <adec:decorative xmlns:adec="http://schemas.microsoft.com/office/drawing/2017/decorative" val="1"/>
              </a:ext>
            </a:extLst>
          </p:cNvPr>
          <p:cNvSpPr/>
          <p:nvPr/>
        </p:nvSpPr>
        <p:spPr>
          <a:xfrm>
            <a:off x="9909635" y="1877029"/>
            <a:ext cx="1551971" cy="1551971"/>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60" name="Picture 59">
            <a:extLst>
              <a:ext uri="{FF2B5EF4-FFF2-40B4-BE49-F238E27FC236}">
                <a16:creationId xmlns:a16="http://schemas.microsoft.com/office/drawing/2014/main" id="{C61DEBB0-75F5-45E3-AC51-2D23BB845F83}"/>
              </a:ext>
              <a:ext uri="{C183D7F6-B498-43B3-948B-1728B52AA6E4}">
                <adec:decorative xmlns:adec="http://schemas.microsoft.com/office/drawing/2017/decorative" val="1"/>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0324655" y="2240431"/>
            <a:ext cx="824554" cy="824556"/>
          </a:xfrm>
          <a:prstGeom prst="rect">
            <a:avLst/>
          </a:prstGeom>
          <a:effectLst>
            <a:innerShdw blurRad="63500" dist="50800" dir="13500000">
              <a:srgbClr val="134F5C">
                <a:lumMod val="50000"/>
                <a:alpha val="50000"/>
              </a:srgbClr>
            </a:innerShdw>
          </a:effectLst>
        </p:spPr>
      </p:pic>
      <p:sp>
        <p:nvSpPr>
          <p:cNvPr id="108" name="Oval 107">
            <a:extLst>
              <a:ext uri="{FF2B5EF4-FFF2-40B4-BE49-F238E27FC236}">
                <a16:creationId xmlns:a16="http://schemas.microsoft.com/office/drawing/2014/main" id="{C5484EC1-EFF7-013A-1A9A-BBFCAD069520}"/>
              </a:ext>
              <a:ext uri="{C183D7F6-B498-43B3-948B-1728B52AA6E4}">
                <adec:decorative xmlns:adec="http://schemas.microsoft.com/office/drawing/2017/decorative" val="1"/>
              </a:ext>
            </a:extLst>
          </p:cNvPr>
          <p:cNvSpPr/>
          <p:nvPr/>
        </p:nvSpPr>
        <p:spPr>
          <a:xfrm>
            <a:off x="698802" y="1895954"/>
            <a:ext cx="1551971" cy="1551971"/>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10" name="Picture 109">
            <a:extLst>
              <a:ext uri="{FF2B5EF4-FFF2-40B4-BE49-F238E27FC236}">
                <a16:creationId xmlns:a16="http://schemas.microsoft.com/office/drawing/2014/main" id="{94C237FA-A02E-0027-EA5F-F73071C59BC2}"/>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933477" y="2128663"/>
            <a:ext cx="1062488" cy="1062491"/>
          </a:xfrm>
          <a:prstGeom prst="rect">
            <a:avLst/>
          </a:prstGeom>
          <a:effectLst>
            <a:innerShdw blurRad="63500" dist="50800" dir="13500000">
              <a:srgbClr val="134F5C">
                <a:lumMod val="50000"/>
                <a:alpha val="50000"/>
              </a:srgbClr>
            </a:innerShdw>
          </a:effectLst>
        </p:spPr>
      </p:pic>
      <p:sp>
        <p:nvSpPr>
          <p:cNvPr id="113" name="Oval 112">
            <a:extLst>
              <a:ext uri="{FF2B5EF4-FFF2-40B4-BE49-F238E27FC236}">
                <a16:creationId xmlns:a16="http://schemas.microsoft.com/office/drawing/2014/main" id="{6809E64F-9C14-9C90-5B10-733BCB6F95F8}"/>
              </a:ext>
              <a:ext uri="{C183D7F6-B498-43B3-948B-1728B52AA6E4}">
                <adec:decorative xmlns:adec="http://schemas.microsoft.com/office/drawing/2017/decorative" val="1"/>
              </a:ext>
            </a:extLst>
          </p:cNvPr>
          <p:cNvSpPr/>
          <p:nvPr/>
        </p:nvSpPr>
        <p:spPr>
          <a:xfrm>
            <a:off x="3035903" y="1949986"/>
            <a:ext cx="1551971" cy="1551971"/>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15" name="Picture 114">
            <a:extLst>
              <a:ext uri="{FF2B5EF4-FFF2-40B4-BE49-F238E27FC236}">
                <a16:creationId xmlns:a16="http://schemas.microsoft.com/office/drawing/2014/main" id="{A8588ECE-C966-E1D9-96BF-A6F892D07CE3}"/>
              </a:ext>
              <a:ext uri="{C183D7F6-B498-43B3-948B-1728B52AA6E4}">
                <adec:decorative xmlns:adec="http://schemas.microsoft.com/office/drawing/2017/decorative" val="1"/>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p:blipFill>
        <p:spPr>
          <a:xfrm>
            <a:off x="3500365" y="2352742"/>
            <a:ext cx="737208" cy="737207"/>
          </a:xfrm>
          <a:prstGeom prst="rect">
            <a:avLst/>
          </a:prstGeom>
          <a:effectLst>
            <a:innerShdw blurRad="63500" dist="50800" dir="13500000">
              <a:srgbClr val="134F5C">
                <a:lumMod val="50000"/>
                <a:alpha val="50000"/>
              </a:srgbClr>
            </a:innerShdw>
          </a:effectLst>
        </p:spPr>
      </p:pic>
      <p:sp>
        <p:nvSpPr>
          <p:cNvPr id="53" name="Oval 52">
            <a:extLst>
              <a:ext uri="{FF2B5EF4-FFF2-40B4-BE49-F238E27FC236}">
                <a16:creationId xmlns:a16="http://schemas.microsoft.com/office/drawing/2014/main" id="{08BC7276-5E65-41E5-84B1-8760EAE58204}"/>
              </a:ext>
              <a:ext uri="{C183D7F6-B498-43B3-948B-1728B52AA6E4}">
                <adec:decorative xmlns:adec="http://schemas.microsoft.com/office/drawing/2017/decorative" val="1"/>
              </a:ext>
            </a:extLst>
          </p:cNvPr>
          <p:cNvSpPr/>
          <p:nvPr/>
        </p:nvSpPr>
        <p:spPr>
          <a:xfrm>
            <a:off x="7648474" y="1914453"/>
            <a:ext cx="1551971" cy="1551972"/>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4" name="Picture 53">
            <a:extLst>
              <a:ext uri="{FF2B5EF4-FFF2-40B4-BE49-F238E27FC236}">
                <a16:creationId xmlns:a16="http://schemas.microsoft.com/office/drawing/2014/main" id="{F61DD0F4-07B0-4C36-9E07-D472E5D3309A}"/>
              </a:ext>
              <a:ext uri="{C183D7F6-B498-43B3-948B-1728B52AA6E4}">
                <adec:decorative xmlns:adec="http://schemas.microsoft.com/office/drawing/2017/decorative" val="1"/>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p:blipFill>
        <p:spPr>
          <a:xfrm>
            <a:off x="8536170" y="2449729"/>
            <a:ext cx="450720" cy="415986"/>
          </a:xfrm>
          <a:prstGeom prst="rect">
            <a:avLst/>
          </a:prstGeom>
          <a:effectLst>
            <a:innerShdw blurRad="63500" dist="50800" dir="13500000">
              <a:srgbClr val="134F5C">
                <a:lumMod val="50000"/>
                <a:alpha val="50000"/>
              </a:srgbClr>
            </a:innerShdw>
          </a:effectLst>
        </p:spPr>
      </p:pic>
      <p:pic>
        <p:nvPicPr>
          <p:cNvPr id="56" name="Graphic 55">
            <a:extLst>
              <a:ext uri="{FF2B5EF4-FFF2-40B4-BE49-F238E27FC236}">
                <a16:creationId xmlns:a16="http://schemas.microsoft.com/office/drawing/2014/main" id="{6C886CCC-9408-4794-90B6-7593FC23AF5A}"/>
              </a:ext>
              <a:ext uri="{C183D7F6-B498-43B3-948B-1728B52AA6E4}">
                <adec:decorative xmlns:adec="http://schemas.microsoft.com/office/drawing/2017/decorative" val="1"/>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44224" b="7037"/>
          <a:stretch/>
        </p:blipFill>
        <p:spPr>
          <a:xfrm>
            <a:off x="8163015" y="2890353"/>
            <a:ext cx="698387" cy="314155"/>
          </a:xfrm>
          <a:prstGeom prst="rect">
            <a:avLst/>
          </a:prstGeom>
          <a:effectLst>
            <a:innerShdw blurRad="63500" dist="50800" dir="13500000">
              <a:srgbClr val="134F5C">
                <a:lumMod val="50000"/>
                <a:alpha val="50000"/>
              </a:srgbClr>
            </a:innerShdw>
          </a:effectLst>
        </p:spPr>
      </p:pic>
      <p:pic>
        <p:nvPicPr>
          <p:cNvPr id="57" name="Graphic 56">
            <a:extLst>
              <a:ext uri="{FF2B5EF4-FFF2-40B4-BE49-F238E27FC236}">
                <a16:creationId xmlns:a16="http://schemas.microsoft.com/office/drawing/2014/main" id="{742B8FA5-6B4C-4D10-B405-A2B663CF5DC5}"/>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61334" y="2272752"/>
            <a:ext cx="698387" cy="644566"/>
          </a:xfrm>
          <a:prstGeom prst="rect">
            <a:avLst/>
          </a:prstGeom>
          <a:effectLst>
            <a:innerShdw blurRad="63500" dist="50800" dir="13500000">
              <a:srgbClr val="134F5C">
                <a:lumMod val="50000"/>
                <a:alpha val="50000"/>
              </a:srgbClr>
            </a:innerShdw>
          </a:effectLst>
        </p:spPr>
      </p:pic>
      <p:sp>
        <p:nvSpPr>
          <p:cNvPr id="127" name="Triangle 14">
            <a:extLst>
              <a:ext uri="{FF2B5EF4-FFF2-40B4-BE49-F238E27FC236}">
                <a16:creationId xmlns:a16="http://schemas.microsoft.com/office/drawing/2014/main" id="{87BDD17B-D199-04BB-516C-948EFC622B5D}"/>
              </a:ext>
              <a:ext uri="{C183D7F6-B498-43B3-948B-1728B52AA6E4}">
                <adec:decorative xmlns:adec="http://schemas.microsoft.com/office/drawing/2017/decorative" val="1"/>
              </a:ext>
            </a:extLst>
          </p:cNvPr>
          <p:cNvSpPr>
            <a:spLocks noChangeAspect="1"/>
          </p:cNvSpPr>
          <p:nvPr/>
        </p:nvSpPr>
        <p:spPr>
          <a:xfrm rot="5400000">
            <a:off x="2456401" y="2615436"/>
            <a:ext cx="374795" cy="228972"/>
          </a:xfrm>
          <a:prstGeom prst="triangle">
            <a:avLst/>
          </a:prstGeom>
          <a:solidFill>
            <a:srgbClr val="4577B8"/>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8" name="Triangle 111">
            <a:extLst>
              <a:ext uri="{FF2B5EF4-FFF2-40B4-BE49-F238E27FC236}">
                <a16:creationId xmlns:a16="http://schemas.microsoft.com/office/drawing/2014/main" id="{74448DDB-0E99-B3EC-0346-58AA0D627D63}"/>
              </a:ext>
              <a:ext uri="{C183D7F6-B498-43B3-948B-1728B52AA6E4}">
                <adec:decorative xmlns:adec="http://schemas.microsoft.com/office/drawing/2017/decorative" val="1"/>
              </a:ext>
            </a:extLst>
          </p:cNvPr>
          <p:cNvSpPr>
            <a:spLocks noChangeAspect="1"/>
          </p:cNvSpPr>
          <p:nvPr/>
        </p:nvSpPr>
        <p:spPr>
          <a:xfrm rot="5400000">
            <a:off x="7106481" y="2633592"/>
            <a:ext cx="374795" cy="228972"/>
          </a:xfrm>
          <a:prstGeom prst="triangle">
            <a:avLst/>
          </a:prstGeom>
          <a:solidFill>
            <a:srgbClr val="4577B8"/>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9" name="Triangle 112">
            <a:extLst>
              <a:ext uri="{FF2B5EF4-FFF2-40B4-BE49-F238E27FC236}">
                <a16:creationId xmlns:a16="http://schemas.microsoft.com/office/drawing/2014/main" id="{E46EC4B6-2263-3D2E-DD2E-65ECF4734519}"/>
              </a:ext>
              <a:ext uri="{C183D7F6-B498-43B3-948B-1728B52AA6E4}">
                <adec:decorative xmlns:adec="http://schemas.microsoft.com/office/drawing/2017/decorative" val="1"/>
              </a:ext>
            </a:extLst>
          </p:cNvPr>
          <p:cNvSpPr>
            <a:spLocks noChangeAspect="1"/>
          </p:cNvSpPr>
          <p:nvPr/>
        </p:nvSpPr>
        <p:spPr>
          <a:xfrm rot="5400000">
            <a:off x="9368596" y="2613010"/>
            <a:ext cx="374795" cy="228972"/>
          </a:xfrm>
          <a:prstGeom prst="triangle">
            <a:avLst/>
          </a:prstGeom>
          <a:solidFill>
            <a:srgbClr val="4577B8"/>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0" name="Oval 49">
            <a:extLst>
              <a:ext uri="{FF2B5EF4-FFF2-40B4-BE49-F238E27FC236}">
                <a16:creationId xmlns:a16="http://schemas.microsoft.com/office/drawing/2014/main" id="{A1736FA1-CC4C-4856-81C0-9BAAEF460A6F}"/>
              </a:ext>
              <a:ext uri="{C183D7F6-B498-43B3-948B-1728B52AA6E4}">
                <adec:decorative xmlns:adec="http://schemas.microsoft.com/office/drawing/2017/decorative" val="1"/>
              </a:ext>
            </a:extLst>
          </p:cNvPr>
          <p:cNvSpPr/>
          <p:nvPr/>
        </p:nvSpPr>
        <p:spPr>
          <a:xfrm>
            <a:off x="5293060" y="1914453"/>
            <a:ext cx="1551971" cy="1551972"/>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1" name="Picture 50">
            <a:extLst>
              <a:ext uri="{FF2B5EF4-FFF2-40B4-BE49-F238E27FC236}">
                <a16:creationId xmlns:a16="http://schemas.microsoft.com/office/drawing/2014/main" id="{6C46F2D2-296C-4512-9892-BC83CB8E6F31}"/>
              </a:ext>
              <a:ext uri="{C183D7F6-B498-43B3-948B-1728B52AA6E4}">
                <adec:decorative xmlns:adec="http://schemas.microsoft.com/office/drawing/2017/decorative" val="1"/>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rcRect/>
          <a:stretch/>
        </p:blipFill>
        <p:spPr>
          <a:xfrm>
            <a:off x="5707102" y="2302844"/>
            <a:ext cx="846251" cy="846254"/>
          </a:xfrm>
          <a:prstGeom prst="rect">
            <a:avLst/>
          </a:prstGeom>
          <a:effectLst>
            <a:innerShdw blurRad="63500" dist="50800" dir="13500000">
              <a:srgbClr val="134F5C">
                <a:lumMod val="50000"/>
                <a:alpha val="50000"/>
              </a:srgbClr>
            </a:innerShdw>
          </a:effectLst>
        </p:spPr>
      </p:pic>
      <p:sp>
        <p:nvSpPr>
          <p:cNvPr id="45" name="Triangle 111">
            <a:extLst>
              <a:ext uri="{FF2B5EF4-FFF2-40B4-BE49-F238E27FC236}">
                <a16:creationId xmlns:a16="http://schemas.microsoft.com/office/drawing/2014/main" id="{29B7DF29-3D0F-CCA4-8D69-0C80F1717796}"/>
              </a:ext>
              <a:ext uri="{C183D7F6-B498-43B3-948B-1728B52AA6E4}">
                <adec:decorative xmlns:adec="http://schemas.microsoft.com/office/drawing/2017/decorative" val="1"/>
              </a:ext>
            </a:extLst>
          </p:cNvPr>
          <p:cNvSpPr>
            <a:spLocks noChangeAspect="1"/>
          </p:cNvSpPr>
          <p:nvPr/>
        </p:nvSpPr>
        <p:spPr>
          <a:xfrm rot="5400000">
            <a:off x="4772206" y="2613012"/>
            <a:ext cx="374795" cy="228972"/>
          </a:xfrm>
          <a:prstGeom prst="triangle">
            <a:avLst/>
          </a:prstGeom>
          <a:solidFill>
            <a:srgbClr val="4577B8"/>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28D5D62-3C5E-CD18-E2D5-517023D524C5}"/>
              </a:ext>
            </a:extLst>
          </p:cNvPr>
          <p:cNvSpPr>
            <a:spLocks noGrp="1"/>
          </p:cNvSpPr>
          <p:nvPr>
            <p:ph type="sldNum" idx="12"/>
          </p:nvPr>
        </p:nvSpPr>
        <p:spPr/>
        <p:txBody>
          <a:bodyPr/>
          <a:lstStyle/>
          <a:p>
            <a:fld id="{00000000-1234-1234-1234-123412341234}" type="slidenum">
              <a:rPr lang="es-US" sz="1200" noProof="0" smtClean="0"/>
              <a:pPr/>
              <a:t>19</a:t>
            </a:fld>
            <a:endParaRPr lang="es-US" sz="1200" noProof="0" dirty="0"/>
          </a:p>
        </p:txBody>
      </p:sp>
      <p:pic>
        <p:nvPicPr>
          <p:cNvPr id="2" name="Picture 1">
            <a:extLst>
              <a:ext uri="{FF2B5EF4-FFF2-40B4-BE49-F238E27FC236}">
                <a16:creationId xmlns:a16="http://schemas.microsoft.com/office/drawing/2014/main" id="{77AA4C86-8ED9-E639-0E17-31CA523F5570}"/>
              </a:ext>
              <a:ext uri="{C183D7F6-B498-43B3-948B-1728B52AA6E4}">
                <adec:decorative xmlns:adec="http://schemas.microsoft.com/office/drawing/2017/decorative" val="1"/>
              </a:ext>
            </a:extLst>
          </p:cNvPr>
          <p:cNvPicPr/>
          <p:nvPr/>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59167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E55076-76C1-CFAC-8A14-C42C91A4AA89}"/>
              </a:ext>
            </a:extLst>
          </p:cNvPr>
          <p:cNvSpPr>
            <a:spLocks noGrp="1"/>
          </p:cNvSpPr>
          <p:nvPr>
            <p:ph type="title" idx="4294967295"/>
          </p:nvPr>
        </p:nvSpPr>
        <p:spPr>
          <a:xfrm>
            <a:off x="2682239" y="272264"/>
            <a:ext cx="6596671" cy="1325563"/>
          </a:xfrm>
        </p:spPr>
        <p:txBody>
          <a:bodyPr vert="horz" lIns="91440" tIns="45720" rIns="91440" bIns="45720" rtlCol="0" anchor="b">
            <a:normAutofit fontScale="90000"/>
          </a:bodyPr>
          <a:lstStyle/>
          <a:p>
            <a:r>
              <a:rPr lang="es-US" sz="3200" noProof="0" dirty="0">
                <a:solidFill>
                  <a:schemeClr val="bg1"/>
                </a:solidFill>
              </a:rPr>
              <a:t>Una pastilla puede matar + Estados Unidos libre de fentanilo</a:t>
            </a:r>
          </a:p>
        </p:txBody>
      </p:sp>
      <p:pic>
        <p:nvPicPr>
          <p:cNvPr id="3" name="Picture 2" descr="Logotipo: One Pill Can Kill ">
            <a:extLst>
              <a:ext uri="{FF2B5EF4-FFF2-40B4-BE49-F238E27FC236}">
                <a16:creationId xmlns:a16="http://schemas.microsoft.com/office/drawing/2014/main" id="{94AF47E5-34D4-8295-0DCB-F3BD28500C1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01639" y="1962833"/>
            <a:ext cx="4995543" cy="2816931"/>
          </a:xfrm>
          <a:prstGeom prst="rect">
            <a:avLst/>
          </a:prstGeom>
        </p:spPr>
      </p:pic>
      <p:pic>
        <p:nvPicPr>
          <p:cNvPr id="2" name="Picture 1" descr="Logotipo: Fentanyl Free America. ">
            <a:extLst>
              <a:ext uri="{FF2B5EF4-FFF2-40B4-BE49-F238E27FC236}">
                <a16:creationId xmlns:a16="http://schemas.microsoft.com/office/drawing/2014/main" id="{7ED699AC-C342-B105-965E-2DC58FB515C0}"/>
              </a:ext>
            </a:extLst>
          </p:cNvPr>
          <p:cNvPicPr>
            <a:picLocks noChangeAspect="1"/>
          </p:cNvPicPr>
          <p:nvPr/>
        </p:nvPicPr>
        <p:blipFill>
          <a:blip r:embed="rId4"/>
          <a:stretch>
            <a:fillRect/>
          </a:stretch>
        </p:blipFill>
        <p:spPr>
          <a:xfrm>
            <a:off x="6360204" y="1962833"/>
            <a:ext cx="6138137" cy="2697901"/>
          </a:xfrm>
          <a:prstGeom prst="rect">
            <a:avLst/>
          </a:prstGeom>
        </p:spPr>
      </p:pic>
      <p:sp>
        <p:nvSpPr>
          <p:cNvPr id="7" name="TextBox 6">
            <a:extLst>
              <a:ext uri="{FF2B5EF4-FFF2-40B4-BE49-F238E27FC236}">
                <a16:creationId xmlns:a16="http://schemas.microsoft.com/office/drawing/2014/main" id="{8988D646-3BC9-424E-566E-D4CE11644C16}"/>
              </a:ext>
            </a:extLst>
          </p:cNvPr>
          <p:cNvSpPr txBox="1"/>
          <p:nvPr/>
        </p:nvSpPr>
        <p:spPr>
          <a:xfrm>
            <a:off x="8950235" y="5014507"/>
            <a:ext cx="3154680" cy="1200329"/>
          </a:xfrm>
          <a:prstGeom prst="rect">
            <a:avLst/>
          </a:prstGeom>
          <a:noFill/>
        </p:spPr>
        <p:txBody>
          <a:bodyPr wrap="square" rtlCol="0">
            <a:spAutoFit/>
          </a:bodyPr>
          <a:lstStyle/>
          <a:p>
            <a:r>
              <a:rPr lang="es-US" noProof="0" dirty="0">
                <a:solidFill>
                  <a:schemeClr val="bg1"/>
                </a:solidFill>
              </a:rPr>
              <a:t>Notas del orador: </a:t>
            </a:r>
            <a:r>
              <a:rPr lang="en-US" noProof="0" dirty="0">
                <a:solidFill>
                  <a:schemeClr val="bg1"/>
                </a:solidFill>
              </a:rPr>
              <a:t>One Pill Can Kill</a:t>
            </a:r>
            <a:r>
              <a:rPr lang="es-US" noProof="0" dirty="0">
                <a:solidFill>
                  <a:schemeClr val="bg1"/>
                </a:solidFill>
              </a:rPr>
              <a:t> (Una pastilla puede matar) es parte de la nueva misión </a:t>
            </a:r>
            <a:r>
              <a:rPr lang="en-US" noProof="0" dirty="0">
                <a:solidFill>
                  <a:schemeClr val="bg1"/>
                </a:solidFill>
              </a:rPr>
              <a:t>Fentanyl Free America </a:t>
            </a:r>
            <a:r>
              <a:rPr lang="es-US" noProof="0" dirty="0">
                <a:solidFill>
                  <a:schemeClr val="bg1"/>
                </a:solidFill>
              </a:rPr>
              <a:t>(Estados Unidos libre de fentanilo) de la DEA.</a:t>
            </a:r>
          </a:p>
        </p:txBody>
      </p:sp>
      <p:sp>
        <p:nvSpPr>
          <p:cNvPr id="4" name="Plus Sign 3">
            <a:extLst>
              <a:ext uri="{FF2B5EF4-FFF2-40B4-BE49-F238E27FC236}">
                <a16:creationId xmlns:a16="http://schemas.microsoft.com/office/drawing/2014/main" id="{0486AA96-E3C9-8D75-BA30-4AF6B06D48C9}"/>
              </a:ext>
              <a:ext uri="{C183D7F6-B498-43B3-948B-1728B52AA6E4}">
                <adec:decorative xmlns:adec="http://schemas.microsoft.com/office/drawing/2017/decorative" val="1"/>
              </a:ext>
            </a:extLst>
          </p:cNvPr>
          <p:cNvSpPr/>
          <p:nvPr/>
        </p:nvSpPr>
        <p:spPr>
          <a:xfrm>
            <a:off x="5442333" y="2692845"/>
            <a:ext cx="1509310" cy="1356905"/>
          </a:xfrm>
          <a:prstGeom prst="mathPlus">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US" noProof="0" dirty="0"/>
          </a:p>
        </p:txBody>
      </p:sp>
      <p:sp>
        <p:nvSpPr>
          <p:cNvPr id="5" name="Slide Number Placeholder 4">
            <a:extLst>
              <a:ext uri="{FF2B5EF4-FFF2-40B4-BE49-F238E27FC236}">
                <a16:creationId xmlns:a16="http://schemas.microsoft.com/office/drawing/2014/main" id="{6243BA57-242E-619E-8AD1-6666C6B2098B}"/>
              </a:ext>
            </a:extLst>
          </p:cNvPr>
          <p:cNvSpPr>
            <a:spLocks noGrp="1"/>
          </p:cNvSpPr>
          <p:nvPr>
            <p:ph type="sldNum" sz="quarter" idx="4"/>
          </p:nvPr>
        </p:nvSpPr>
        <p:spPr>
          <a:xfrm>
            <a:off x="11556275" y="6214836"/>
            <a:ext cx="548640" cy="554523"/>
          </a:xfrm>
        </p:spPr>
        <p:txBody>
          <a:bodyPr/>
          <a:lstStyle/>
          <a:p>
            <a:fld id="{017D9891-871D-D84C-B216-77B96298C297}" type="slidenum">
              <a:rPr lang="es-US" noProof="0" smtClean="0"/>
              <a:pPr/>
              <a:t>2</a:t>
            </a:fld>
            <a:endParaRPr lang="es-US" noProof="0" dirty="0"/>
          </a:p>
        </p:txBody>
      </p:sp>
      <p:pic>
        <p:nvPicPr>
          <p:cNvPr id="8" name="Picture 7">
            <a:extLst>
              <a:ext uri="{FF2B5EF4-FFF2-40B4-BE49-F238E27FC236}">
                <a16:creationId xmlns:a16="http://schemas.microsoft.com/office/drawing/2014/main" id="{96259D73-EB39-B488-77A5-24BEF42D5C34}"/>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13452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41D5-F11B-8E48-957F-9FEB9C1D37F6}"/>
              </a:ext>
            </a:extLst>
          </p:cNvPr>
          <p:cNvSpPr>
            <a:spLocks noGrp="1"/>
          </p:cNvSpPr>
          <p:nvPr>
            <p:ph type="title"/>
          </p:nvPr>
        </p:nvSpPr>
        <p:spPr>
          <a:xfrm>
            <a:off x="2651146" y="5111496"/>
            <a:ext cx="8702654" cy="584775"/>
          </a:xfrm>
        </p:spPr>
        <p:txBody>
          <a:bodyPr>
            <a:spAutoFit/>
          </a:bodyPr>
          <a:lstStyle/>
          <a:p>
            <a:r>
              <a:rPr lang="es-US" sz="3200" noProof="0" dirty="0">
                <a:latin typeface="Merriweather" panose="020B0604020202020204" charset="0"/>
                <a:ea typeface="Merriweather"/>
                <a:cs typeface="Calibri" panose="020F0502020204030204" pitchFamily="34" charset="0"/>
              </a:rPr>
              <a:t>Amenaza adicional: Acceso (1 de 2)</a:t>
            </a:r>
          </a:p>
        </p:txBody>
      </p:sp>
      <p:sp>
        <p:nvSpPr>
          <p:cNvPr id="5" name="Content Placeholder 4">
            <a:extLst>
              <a:ext uri="{FF2B5EF4-FFF2-40B4-BE49-F238E27FC236}">
                <a16:creationId xmlns:a16="http://schemas.microsoft.com/office/drawing/2014/main" id="{87DB14E4-B2E5-144C-A3AD-EF77F9484EDB}"/>
              </a:ext>
            </a:extLst>
          </p:cNvPr>
          <p:cNvSpPr>
            <a:spLocks noGrp="1"/>
          </p:cNvSpPr>
          <p:nvPr>
            <p:ph idx="1"/>
          </p:nvPr>
        </p:nvSpPr>
        <p:spPr>
          <a:xfrm>
            <a:off x="2651146" y="5696712"/>
            <a:ext cx="8702654" cy="854334"/>
          </a:xfrm>
        </p:spPr>
        <p:txBody>
          <a:bodyPr>
            <a:normAutofit fontScale="92500" lnSpcReduction="20000"/>
          </a:bodyPr>
          <a:lstStyle/>
          <a:p>
            <a:pPr marL="0" indent="0">
              <a:buNone/>
            </a:pPr>
            <a:r>
              <a:rPr lang="es-US" sz="2000" noProof="0" dirty="0">
                <a:solidFill>
                  <a:srgbClr val="000000"/>
                </a:solidFill>
                <a:latin typeface="Arial" panose="020B0604020202020204" pitchFamily="34" charset="0"/>
                <a:ea typeface="Arial"/>
              </a:rPr>
              <a:t>Las pastillas recetadas falsificadas son muy fáciles de conseguir y a menudo se venden en las redes sociales y en plataformas de comercio electrónico, por lo que están al alcance de cualquiera que tenga un teléfono inteligente.</a:t>
            </a:r>
          </a:p>
        </p:txBody>
      </p:sp>
      <p:pic>
        <p:nvPicPr>
          <p:cNvPr id="3" name="Picture 2" descr="Imagen de “One Pill Can Kill” en la que aparece una persona mirando pastillas falsificadas en una computadora, junto con el texto: “Las pastillas recetadas falsificadas son fáciles de conseguir y a menudo se venden en las redes sociales y en plataformas de comercio electrónic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844" y="307096"/>
            <a:ext cx="8228641" cy="4623857"/>
          </a:xfrm>
          <a:prstGeom prst="rect">
            <a:avLst/>
          </a:prstGeom>
        </p:spPr>
      </p:pic>
      <p:sp>
        <p:nvSpPr>
          <p:cNvPr id="6" name="TextBox 5">
            <a:extLst>
              <a:ext uri="{FF2B5EF4-FFF2-40B4-BE49-F238E27FC236}">
                <a16:creationId xmlns:a16="http://schemas.microsoft.com/office/drawing/2014/main" id="{87746037-4CAC-AC47-DC6F-C7999E6CB2B2}"/>
              </a:ext>
            </a:extLst>
          </p:cNvPr>
          <p:cNvSpPr txBox="1"/>
          <p:nvPr/>
        </p:nvSpPr>
        <p:spPr>
          <a:xfrm>
            <a:off x="362667" y="1797863"/>
            <a:ext cx="1843696" cy="2677656"/>
          </a:xfrm>
          <a:prstGeom prst="rect">
            <a:avLst/>
          </a:prstGeom>
          <a:noFill/>
        </p:spPr>
        <p:txBody>
          <a:bodyPr wrap="square" rtlCol="0">
            <a:spAutoFit/>
          </a:bodyPr>
          <a:lstStyle/>
          <a:p>
            <a:r>
              <a:rPr lang="es-US" sz="1400" noProof="0" dirty="0"/>
              <a:t>Notas del orador: Las redes sociales, populares entre estudiantes de secundaria y adultos jóvenes para compartir historias e imágenes, también se han convertido en plataformas populares para las organizaciones de narcotráfico que las utilizan para vender sus drogas ilícitas.</a:t>
            </a:r>
          </a:p>
        </p:txBody>
      </p:sp>
      <p:sp>
        <p:nvSpPr>
          <p:cNvPr id="4" name="Slide Number Placeholder 3">
            <a:extLst>
              <a:ext uri="{FF2B5EF4-FFF2-40B4-BE49-F238E27FC236}">
                <a16:creationId xmlns:a16="http://schemas.microsoft.com/office/drawing/2014/main" id="{C3FF4186-3223-2A4E-16A2-4E0A6CCBA25A}"/>
              </a:ext>
            </a:extLst>
          </p:cNvPr>
          <p:cNvSpPr>
            <a:spLocks noGrp="1"/>
          </p:cNvSpPr>
          <p:nvPr>
            <p:ph type="sldNum" sz="quarter" idx="4"/>
          </p:nvPr>
        </p:nvSpPr>
        <p:spPr/>
        <p:txBody>
          <a:bodyPr>
            <a:normAutofit/>
          </a:bodyPr>
          <a:lstStyle/>
          <a:p>
            <a:fld id="{017D9891-871D-D84C-B216-77B96298C297}" type="slidenum">
              <a:rPr lang="es-US" sz="1200" noProof="0" smtClean="0"/>
              <a:pPr/>
              <a:t>20</a:t>
            </a:fld>
            <a:endParaRPr lang="es-US" sz="1200" noProof="0" dirty="0"/>
          </a:p>
        </p:txBody>
      </p:sp>
      <p:pic>
        <p:nvPicPr>
          <p:cNvPr id="8" name="Picture 7">
            <a:extLst>
              <a:ext uri="{FF2B5EF4-FFF2-40B4-BE49-F238E27FC236}">
                <a16:creationId xmlns:a16="http://schemas.microsoft.com/office/drawing/2014/main" id="{8E06FABB-3D70-5FD7-3662-24FF382F7CCF}"/>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5323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099CFE-5C38-8F4C-9CF8-A9B468F49499}"/>
              </a:ext>
            </a:extLst>
          </p:cNvPr>
          <p:cNvSpPr>
            <a:spLocks noGrp="1"/>
          </p:cNvSpPr>
          <p:nvPr>
            <p:ph type="title"/>
          </p:nvPr>
        </p:nvSpPr>
        <p:spPr>
          <a:xfrm>
            <a:off x="2651146" y="5115630"/>
            <a:ext cx="8702654" cy="584775"/>
          </a:xfrm>
        </p:spPr>
        <p:txBody>
          <a:bodyPr>
            <a:noAutofit/>
          </a:bodyPr>
          <a:lstStyle/>
          <a:p>
            <a:r>
              <a:rPr lang="es-US" sz="3200" noProof="0" dirty="0">
                <a:solidFill>
                  <a:schemeClr val="tx1"/>
                </a:solidFill>
                <a:latin typeface="Merriweather" panose="020B0604020202020204" charset="0"/>
                <a:ea typeface="Merriweather"/>
                <a:cs typeface="Calibri" panose="020F0502020204030204" pitchFamily="34" charset="0"/>
              </a:rPr>
              <a:t>Amenaza adicional: Acceso (2 de 2)</a:t>
            </a:r>
          </a:p>
        </p:txBody>
      </p:sp>
      <p:sp>
        <p:nvSpPr>
          <p:cNvPr id="6" name="Content Placeholder 5">
            <a:extLst>
              <a:ext uri="{FF2B5EF4-FFF2-40B4-BE49-F238E27FC236}">
                <a16:creationId xmlns:a16="http://schemas.microsoft.com/office/drawing/2014/main" id="{8286C5C7-6DAE-4645-AD61-9A0EC8424932}"/>
              </a:ext>
            </a:extLst>
          </p:cNvPr>
          <p:cNvSpPr>
            <a:spLocks noGrp="1"/>
          </p:cNvSpPr>
          <p:nvPr>
            <p:ph idx="1"/>
          </p:nvPr>
        </p:nvSpPr>
        <p:spPr>
          <a:xfrm>
            <a:off x="2651145" y="5700405"/>
            <a:ext cx="8974797" cy="1118721"/>
          </a:xfrm>
        </p:spPr>
        <p:txBody>
          <a:bodyPr>
            <a:normAutofit/>
          </a:bodyPr>
          <a:lstStyle/>
          <a:p>
            <a:pPr marL="0" indent="0">
              <a:buNone/>
            </a:pPr>
            <a:r>
              <a:rPr lang="es-US" sz="2000" noProof="0" dirty="0">
                <a:ea typeface=""/>
                <a:cs typeface="Arial" panose="020B0604020202020204" pitchFamily="34" charset="0"/>
              </a:rPr>
              <a:t>El monitoreo de mensajes de texto sospechosos en redes sociales o publicaciones en aplicaciones de pago podría dar lugar a una conversación importante y, potencialmente, salvar vidas.</a:t>
            </a:r>
          </a:p>
        </p:txBody>
      </p:sp>
      <p:sp>
        <p:nvSpPr>
          <p:cNvPr id="12" name="Title 2">
            <a:extLst>
              <a:ext uri="{FF2B5EF4-FFF2-40B4-BE49-F238E27FC236}">
                <a16:creationId xmlns:a16="http://schemas.microsoft.com/office/drawing/2014/main" id="{6039DDD5-47A9-9E44-8ADB-3C73137CDAD6}"/>
              </a:ext>
            </a:extLst>
          </p:cNvPr>
          <p:cNvSpPr txBox="1">
            <a:spLocks/>
          </p:cNvSpPr>
          <p:nvPr/>
        </p:nvSpPr>
        <p:spPr>
          <a:xfrm>
            <a:off x="-1" y="2077785"/>
            <a:ext cx="3162925" cy="1200329"/>
          </a:xfrm>
          <a:prstGeom prst="rect">
            <a:avLst/>
          </a:prstGeom>
          <a:solidFill>
            <a:schemeClr val="tx1"/>
          </a:solidFill>
        </p:spPr>
        <p:txBody>
          <a:bodyPr vert="horz" wrap="square" lIns="457200" tIns="45720" rIns="91440" bIns="45720" rtlCol="0" anchor="ctr">
            <a:spAutoFit/>
          </a:bodyPr>
          <a:lstStyle>
            <a:lvl1pPr algn="l" defTabSz="914400" rtl="0" eaLnBrk="1" latinLnBrk="0" hangingPunct="1">
              <a:lnSpc>
                <a:spcPct val="100000"/>
              </a:lnSpc>
              <a:spcBef>
                <a:spcPct val="0"/>
              </a:spcBef>
              <a:buNone/>
              <a:defRPr sz="4400" b="1" i="0" kern="1200">
                <a:solidFill>
                  <a:schemeClr val="accent2"/>
                </a:solidFill>
                <a:latin typeface="Merriweather" panose="02000000000000000000" pitchFamily="2" charset="77"/>
                <a:ea typeface="+mj-ea"/>
                <a:cs typeface="Merriweather" panose="02000000000000000000" pitchFamily="2" charset="77"/>
              </a:defRPr>
            </a:lvl1pPr>
          </a:lstStyle>
          <a:p>
            <a:r>
              <a:rPr lang="es-US" sz="2400" noProof="0" dirty="0">
                <a:solidFill>
                  <a:schemeClr val="bg1"/>
                </a:solidFill>
                <a:latin typeface="Public Sans" pitchFamily="2" charset="77"/>
                <a:ea typeface="Public Sans"/>
                <a:cs typeface="Calibri" panose="020F0502020204030204" pitchFamily="34" charset="0"/>
              </a:rPr>
              <a:t>Códigos de drogas </a:t>
            </a:r>
          </a:p>
          <a:p>
            <a:r>
              <a:rPr lang="es-US" sz="2400" noProof="0" dirty="0">
                <a:solidFill>
                  <a:schemeClr val="bg1"/>
                </a:solidFill>
                <a:latin typeface="Public Sans" pitchFamily="2" charset="77"/>
                <a:ea typeface="Public Sans"/>
                <a:cs typeface="Calibri" panose="020F0502020204030204" pitchFamily="34" charset="0"/>
              </a:rPr>
              <a:t>con emojis populares</a:t>
            </a:r>
          </a:p>
        </p:txBody>
      </p:sp>
      <p:pic>
        <p:nvPicPr>
          <p:cNvPr id="8" name="Picture 7" descr="Oxycodona: &#10;🔥🐥📱🍯🏈💶🎫🚗&#10;📦❄️💤💯⛽&#10;Xanax®: 💊🍫🚌 &#10;Percocet®: 💊🔵🅿️&#10;Adderall®: 💊 A- 🚆">
            <a:extLst>
              <a:ext uri="{FF2B5EF4-FFF2-40B4-BE49-F238E27FC236}">
                <a16:creationId xmlns:a16="http://schemas.microsoft.com/office/drawing/2014/main" id="{32241BAF-F51B-3549-AA77-E8FAE3D16F9C}"/>
              </a:ext>
            </a:extLst>
          </p:cNvPr>
          <p:cNvPicPr>
            <a:picLocks noChangeAspect="1"/>
          </p:cNvPicPr>
          <p:nvPr/>
        </p:nvPicPr>
        <p:blipFill>
          <a:blip r:embed="rId3"/>
          <a:srcRect/>
          <a:stretch/>
        </p:blipFill>
        <p:spPr>
          <a:xfrm>
            <a:off x="2402650" y="240267"/>
            <a:ext cx="9788814" cy="4875363"/>
          </a:xfrm>
          <a:prstGeom prst="rect">
            <a:avLst/>
          </a:prstGeom>
        </p:spPr>
      </p:pic>
      <p:sp>
        <p:nvSpPr>
          <p:cNvPr id="4" name="TextBox 3">
            <a:extLst>
              <a:ext uri="{FF2B5EF4-FFF2-40B4-BE49-F238E27FC236}">
                <a16:creationId xmlns:a16="http://schemas.microsoft.com/office/drawing/2014/main" id="{D9A27B8D-F0A0-73C7-DAE6-1C03194392E8}"/>
              </a:ext>
            </a:extLst>
          </p:cNvPr>
          <p:cNvSpPr txBox="1"/>
          <p:nvPr/>
        </p:nvSpPr>
        <p:spPr>
          <a:xfrm>
            <a:off x="194938" y="3429000"/>
            <a:ext cx="2698095" cy="2092881"/>
          </a:xfrm>
          <a:prstGeom prst="rect">
            <a:avLst/>
          </a:prstGeom>
          <a:noFill/>
        </p:spPr>
        <p:txBody>
          <a:bodyPr wrap="square" rtlCol="0">
            <a:spAutoFit/>
          </a:bodyPr>
          <a:lstStyle/>
          <a:p>
            <a:r>
              <a:rPr lang="es-US" sz="900" noProof="0" dirty="0"/>
              <a:t>Notas del orador: </a:t>
            </a:r>
          </a:p>
          <a:p>
            <a:r>
              <a:rPr lang="es-US" sz="900" noProof="0" dirty="0"/>
              <a:t>Los narcotraficantes y quienes buscan estas drogas utilizan todo un lenguaje de emojis en las redes sociales para comunicarse sobre la compra y venta de estas drogas.</a:t>
            </a:r>
          </a:p>
          <a:p>
            <a:pPr defTabSz="931774">
              <a:defRPr/>
            </a:pPr>
            <a:r>
              <a:rPr lang="es-US" sz="900" noProof="0" dirty="0">
                <a:latin typeface="Arial" panose="020B0604020202020204" pitchFamily="34" charset="0"/>
                <a:ea typeface="Arial"/>
                <a:cs typeface="Arial" panose="020B0604020202020204" pitchFamily="34" charset="0"/>
              </a:rPr>
              <a:t>El monitoreo de mensajes de texto sospechosos en redes sociales o publicaciones en aplicaciones de pago podría dar lugar a una conversación importante y, potencialmente, salvar vidas.</a:t>
            </a:r>
          </a:p>
          <a:p>
            <a:pPr defTabSz="931774">
              <a:defRPr/>
            </a:pPr>
            <a:r>
              <a:rPr lang="es-US" sz="900" noProof="0" dirty="0"/>
              <a:t>La DEA trabaja con empresas de redes sociales e Internet para proporcionar información que les ayude a comprender mejor cómo operan los narcotraficantes peligrosos en su espacio.</a:t>
            </a:r>
          </a:p>
        </p:txBody>
      </p:sp>
      <p:sp>
        <p:nvSpPr>
          <p:cNvPr id="2" name="Slide Number Placeholder 1">
            <a:extLst>
              <a:ext uri="{FF2B5EF4-FFF2-40B4-BE49-F238E27FC236}">
                <a16:creationId xmlns:a16="http://schemas.microsoft.com/office/drawing/2014/main" id="{8099D678-3D42-EA41-9622-71BBD8B52510}"/>
              </a:ext>
            </a:extLst>
          </p:cNvPr>
          <p:cNvSpPr>
            <a:spLocks noGrp="1"/>
          </p:cNvSpPr>
          <p:nvPr>
            <p:ph type="sldNum" sz="quarter" idx="4"/>
          </p:nvPr>
        </p:nvSpPr>
        <p:spPr/>
        <p:txBody>
          <a:bodyPr/>
          <a:lstStyle/>
          <a:p>
            <a:fld id="{017D9891-871D-D84C-B216-77B96298C297}" type="slidenum">
              <a:rPr lang="es-US" noProof="0" smtClean="0"/>
              <a:pPr/>
              <a:t>21</a:t>
            </a:fld>
            <a:endParaRPr lang="es-US" noProof="0" dirty="0"/>
          </a:p>
        </p:txBody>
      </p:sp>
      <p:pic>
        <p:nvPicPr>
          <p:cNvPr id="5" name="Picture 4">
            <a:extLst>
              <a:ext uri="{FF2B5EF4-FFF2-40B4-BE49-F238E27FC236}">
                <a16:creationId xmlns:a16="http://schemas.microsoft.com/office/drawing/2014/main" id="{0B579339-3098-195A-F052-4A802D3C5AC5}"/>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48B37CE-DBFD-3544-0C6D-2EFF031EDB78}"/>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rcRect/>
          <a:stretch/>
        </p:blipFill>
        <p:spPr>
          <a:xfrm>
            <a:off x="-536" y="38874"/>
            <a:ext cx="12192000" cy="6858000"/>
          </a:xfrm>
          <a:prstGeom prst="rect">
            <a:avLst/>
          </a:prstGeom>
        </p:spPr>
      </p:pic>
    </p:spTree>
    <p:extLst>
      <p:ext uri="{BB962C8B-B14F-4D97-AF65-F5344CB8AC3E}">
        <p14:creationId xmlns:p14="http://schemas.microsoft.com/office/powerpoint/2010/main" val="342486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854575" y="3013075"/>
            <a:ext cx="7337425" cy="831850"/>
          </a:xfrm>
          <a:noFill/>
          <a:effectLst/>
        </p:spPr>
        <p:txBody>
          <a:bodyPr wrap="square" lIns="457200">
            <a:spAutoFit/>
          </a:bodyPr>
          <a:lstStyle/>
          <a:p>
            <a:pPr algn="ctr"/>
            <a:r>
              <a:rPr lang="es-US" sz="4800" noProof="0" dirty="0">
                <a:ln w="3175" cap="sq">
                  <a:solidFill>
                    <a:srgbClr val="000000"/>
                  </a:solidFill>
                </a:ln>
                <a:solidFill>
                  <a:schemeClr val="bg1"/>
                </a:solidFill>
                <a:effectLst>
                  <a:outerShdw blurRad="127000" algn="ctr" rotWithShape="0">
                    <a:prstClr val="black">
                      <a:alpha val="26972"/>
                    </a:prstClr>
                  </a:outerShdw>
                </a:effectLst>
                <a:latin typeface="Merriweather" panose="020B0604020202020204" charset="0"/>
                <a:cs typeface="Calibri" panose="020F0502020204030204" pitchFamily="34" charset="0"/>
              </a:rPr>
              <a:t>Necesitamos su ayuda</a:t>
            </a:r>
          </a:p>
        </p:txBody>
      </p:sp>
      <p:sp>
        <p:nvSpPr>
          <p:cNvPr id="3" name="TextBox 2">
            <a:extLst>
              <a:ext uri="{FF2B5EF4-FFF2-40B4-BE49-F238E27FC236}">
                <a16:creationId xmlns:a16="http://schemas.microsoft.com/office/drawing/2014/main" id="{E7291AB4-B634-693C-960B-E6FAD258582E}"/>
              </a:ext>
            </a:extLst>
          </p:cNvPr>
          <p:cNvSpPr txBox="1"/>
          <p:nvPr/>
        </p:nvSpPr>
        <p:spPr>
          <a:xfrm>
            <a:off x="4855029" y="335419"/>
            <a:ext cx="4049128" cy="2862322"/>
          </a:xfrm>
          <a:prstGeom prst="rect">
            <a:avLst/>
          </a:prstGeom>
          <a:noFill/>
        </p:spPr>
        <p:txBody>
          <a:bodyPr wrap="square" rtlCol="0">
            <a:spAutoFit/>
          </a:bodyPr>
          <a:lstStyle/>
          <a:p>
            <a:r>
              <a:rPr lang="es-US" sz="1200" noProof="0" dirty="0">
                <a:solidFill>
                  <a:schemeClr val="bg1"/>
                </a:solidFill>
              </a:rPr>
              <a:t>Notas del orador: </a:t>
            </a:r>
          </a:p>
          <a:p>
            <a:r>
              <a:rPr lang="es-US" sz="1200" noProof="0" dirty="0">
                <a:solidFill>
                  <a:schemeClr val="bg1"/>
                </a:solidFill>
              </a:rPr>
              <a:t>La DEA ha lanzado la campaña de concientización “</a:t>
            </a:r>
            <a:r>
              <a:rPr lang="en-US" sz="1200" noProof="0" dirty="0">
                <a:solidFill>
                  <a:schemeClr val="bg1"/>
                </a:solidFill>
              </a:rPr>
              <a:t>One Pill Can Kill</a:t>
            </a:r>
            <a:r>
              <a:rPr lang="es-US" sz="1200" noProof="0" dirty="0">
                <a:solidFill>
                  <a:schemeClr val="bg1"/>
                </a:solidFill>
              </a:rPr>
              <a:t>” (Una pastilla puede matar). Ayúdennos a difundir la información.</a:t>
            </a:r>
          </a:p>
          <a:p>
            <a:pPr defTabSz="931774">
              <a:defRPr/>
            </a:pPr>
            <a:r>
              <a:rPr lang="es-US" sz="1200" noProof="0" dirty="0">
                <a:solidFill>
                  <a:schemeClr val="bg1"/>
                </a:solidFill>
              </a:rPr>
              <a:t>Educar al público en general sobre los peligros asociados con las pastillas falsificadas.</a:t>
            </a:r>
          </a:p>
          <a:p>
            <a:pPr defTabSz="950969">
              <a:defRPr/>
            </a:pPr>
            <a:r>
              <a:rPr lang="es-US" sz="1200" noProof="0" dirty="0">
                <a:solidFill>
                  <a:schemeClr val="bg1"/>
                </a:solidFill>
              </a:rPr>
              <a:t>Conectar a las personas con información y recursos relacionados con las pastillas falsificadas, el fentanilo y la metanfetamina en un esfuerzo por reducir las muertes por sobredosis.</a:t>
            </a:r>
          </a:p>
          <a:p>
            <a:pPr defTabSz="950969">
              <a:defRPr/>
            </a:pPr>
            <a:r>
              <a:rPr lang="es-US" sz="1200" noProof="0" dirty="0">
                <a:solidFill>
                  <a:schemeClr val="bg1"/>
                </a:solidFill>
              </a:rPr>
              <a:t>Colaborar con las fuerzas del orden locales, estatales y federales, así como con organizaciones de prevención y salud pública, para aumentar la concientización sobre estas pastillas falsificadas, peligrosas y potencialmente mortales.</a:t>
            </a:r>
          </a:p>
        </p:txBody>
      </p:sp>
      <p:pic>
        <p:nvPicPr>
          <p:cNvPr id="10" name="Picture 9">
            <a:extLst>
              <a:ext uri="{FF2B5EF4-FFF2-40B4-BE49-F238E27FC236}">
                <a16:creationId xmlns:a16="http://schemas.microsoft.com/office/drawing/2014/main" id="{B0C4C2EB-4238-5248-963E-EF08BC8D405E}"/>
              </a:ext>
              <a:ext uri="{C183D7F6-B498-43B3-948B-1728B52AA6E4}">
                <adec:decorative xmlns:adec="http://schemas.microsoft.com/office/drawing/2017/decorative" val="1"/>
              </a:ext>
            </a:extLst>
          </p:cNvPr>
          <p:cNvPicPr>
            <a:picLocks noChangeAspect="1"/>
          </p:cNvPicPr>
          <p:nvPr/>
        </p:nvPicPr>
        <p:blipFill rotWithShape="1">
          <a:blip r:embed="rId4">
            <a:alphaModFix/>
            <a:duotone>
              <a:schemeClr val="bg2">
                <a:shade val="45000"/>
                <a:satMod val="135000"/>
              </a:schemeClr>
              <a:prstClr val="white"/>
            </a:duotone>
          </a:blip>
          <a:srcRect t="3922"/>
          <a:stretch/>
        </p:blipFill>
        <p:spPr>
          <a:xfrm>
            <a:off x="4855029" y="297542"/>
            <a:ext cx="7336971" cy="7289799"/>
          </a:xfrm>
          <a:prstGeom prst="rect">
            <a:avLst/>
          </a:prstGeom>
        </p:spPr>
      </p:pic>
      <p:pic>
        <p:nvPicPr>
          <p:cNvPr id="11" name="Picture 10">
            <a:extLst>
              <a:ext uri="{FF2B5EF4-FFF2-40B4-BE49-F238E27FC236}">
                <a16:creationId xmlns:a16="http://schemas.microsoft.com/office/drawing/2014/main" id="{98CF715C-A947-0F4C-A0F1-AD47FA5BC5BC}"/>
              </a:ext>
              <a:ext uri="{C183D7F6-B498-43B3-948B-1728B52AA6E4}">
                <adec:decorative xmlns:adec="http://schemas.microsoft.com/office/drawing/2017/decorative" val="1"/>
              </a:ext>
            </a:extLst>
          </p:cNvPr>
          <p:cNvPicPr>
            <a:picLocks noChangeAspect="1"/>
          </p:cNvPicPr>
          <p:nvPr/>
        </p:nvPicPr>
        <p:blipFill rotWithShape="1">
          <a:blip r:embed="rId4">
            <a:alphaModFix amt="65000"/>
          </a:blip>
          <a:srcRect t="3922" b="9613"/>
          <a:stretch>
            <a:fillRect/>
          </a:stretch>
        </p:blipFill>
        <p:spPr>
          <a:xfrm>
            <a:off x="4855029" y="297543"/>
            <a:ext cx="7336971" cy="6560458"/>
          </a:xfrm>
          <a:prstGeom prst="rect">
            <a:avLst/>
          </a:prstGeom>
        </p:spPr>
      </p:pic>
      <p:pic>
        <p:nvPicPr>
          <p:cNvPr id="8" name="Picture 7">
            <a:extLst>
              <a:ext uri="{FF2B5EF4-FFF2-40B4-BE49-F238E27FC236}">
                <a16:creationId xmlns:a16="http://schemas.microsoft.com/office/drawing/2014/main" id="{C92C994D-A19C-6B46-8B98-6C1AEFD6750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1371" y="2381068"/>
            <a:ext cx="3716801" cy="2095863"/>
          </a:xfrm>
          <a:prstGeom prst="rect">
            <a:avLst/>
          </a:prstGeom>
        </p:spPr>
      </p:pic>
      <p:sp>
        <p:nvSpPr>
          <p:cNvPr id="2" name="Slide Number Placeholder 1">
            <a:extLst>
              <a:ext uri="{FF2B5EF4-FFF2-40B4-BE49-F238E27FC236}">
                <a16:creationId xmlns:a16="http://schemas.microsoft.com/office/drawing/2014/main" id="{636F3608-C8EF-3ADF-B58E-D7D1EF70818C}"/>
              </a:ext>
            </a:extLst>
          </p:cNvPr>
          <p:cNvSpPr>
            <a:spLocks noGrp="1"/>
          </p:cNvSpPr>
          <p:nvPr>
            <p:ph type="sldNum" sz="quarter" idx="4"/>
          </p:nvPr>
        </p:nvSpPr>
        <p:spPr>
          <a:xfrm>
            <a:off x="11599818" y="6414049"/>
            <a:ext cx="548640" cy="554523"/>
          </a:xfrm>
          <a:ln>
            <a:noFill/>
          </a:ln>
        </p:spPr>
        <p:txBody>
          <a:bodyPr/>
          <a:lstStyle/>
          <a:p>
            <a:fld id="{017D9891-871D-D84C-B216-77B96298C297}" type="slidenum">
              <a:rPr lang="es-US" noProof="0" smtClean="0"/>
              <a:pPr/>
              <a:t>22</a:t>
            </a:fld>
            <a:endParaRPr lang="es-US" noProof="0" dirty="0"/>
          </a:p>
        </p:txBody>
      </p:sp>
      <p:pic>
        <p:nvPicPr>
          <p:cNvPr id="4" name="Picture 3">
            <a:extLst>
              <a:ext uri="{FF2B5EF4-FFF2-40B4-BE49-F238E27FC236}">
                <a16:creationId xmlns:a16="http://schemas.microsoft.com/office/drawing/2014/main" id="{B379B046-3850-3A6F-533D-235D069DAB44}"/>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88786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111875" y="758825"/>
            <a:ext cx="6080125" cy="585788"/>
          </a:xfrm>
        </p:spPr>
        <p:txBody>
          <a:bodyPr>
            <a:noAutofit/>
          </a:bodyPr>
          <a:lstStyle/>
          <a:p>
            <a:r>
              <a:rPr lang="es-US" sz="3200" noProof="0" dirty="0">
                <a:solidFill>
                  <a:schemeClr val="accent1"/>
                </a:solidFill>
                <a:latin typeface="Merriweather" panose="020B0604020202020204" charset="0"/>
                <a:cs typeface="Calibri" panose="020F0502020204030204" pitchFamily="34" charset="0"/>
              </a:rPr>
              <a:t>Campaña de concientización</a:t>
            </a:r>
          </a:p>
        </p:txBody>
      </p:sp>
      <p:sp>
        <p:nvSpPr>
          <p:cNvPr id="3" name="Content Placeholder 2">
            <a:extLst>
              <a:ext uri="{FF2B5EF4-FFF2-40B4-BE49-F238E27FC236}">
                <a16:creationId xmlns:a16="http://schemas.microsoft.com/office/drawing/2014/main" id="{150D136B-6D34-6847-897A-8BD422EF408E}"/>
              </a:ext>
            </a:extLst>
          </p:cNvPr>
          <p:cNvSpPr>
            <a:spLocks noGrp="1"/>
          </p:cNvSpPr>
          <p:nvPr>
            <p:ph idx="4294967295"/>
          </p:nvPr>
        </p:nvSpPr>
        <p:spPr>
          <a:xfrm>
            <a:off x="6111875" y="1549400"/>
            <a:ext cx="6080125" cy="3878263"/>
          </a:xfrm>
        </p:spPr>
        <p:txBody>
          <a:bodyPr>
            <a:noAutofit/>
          </a:bodyPr>
          <a:lstStyle/>
          <a:p>
            <a:pPr marL="0" indent="0">
              <a:buNone/>
            </a:pPr>
            <a:r>
              <a:rPr lang="es-US" sz="3200" b="1" noProof="0" dirty="0">
                <a:solidFill>
                  <a:schemeClr val="accent2"/>
                </a:solidFill>
              </a:rPr>
              <a:t>Conozca los peligros y la accesibilidad de las drogas mortales en Internet. </a:t>
            </a:r>
          </a:p>
          <a:p>
            <a:r>
              <a:rPr lang="es-US" sz="2400" noProof="0" dirty="0">
                <a:solidFill>
                  <a:schemeClr val="accent1"/>
                </a:solidFill>
              </a:rPr>
              <a:t>Nunca tome medicamentos que no le haya recetado su propio médico. </a:t>
            </a:r>
          </a:p>
          <a:p>
            <a:r>
              <a:rPr lang="es-US" sz="2400" noProof="0" dirty="0">
                <a:solidFill>
                  <a:schemeClr val="accent1"/>
                </a:solidFill>
              </a:rPr>
              <a:t>Hable con su familia y amigos sobre el peligro de comprar drogas por Internet.</a:t>
            </a:r>
          </a:p>
          <a:p>
            <a:r>
              <a:rPr lang="es-US" sz="2400" noProof="0" dirty="0">
                <a:solidFill>
                  <a:schemeClr val="accent1"/>
                </a:solidFill>
              </a:rPr>
              <a:t>Difunda el mensaje de que </a:t>
            </a:r>
            <a:r>
              <a:rPr lang="es-US" sz="2400" b="1" noProof="0" dirty="0">
                <a:solidFill>
                  <a:schemeClr val="accent1"/>
                </a:solidFill>
              </a:rPr>
              <a:t>una pastilla  puede matar</a:t>
            </a:r>
            <a:r>
              <a:rPr lang="es-US" sz="2400" noProof="0" dirty="0">
                <a:solidFill>
                  <a:schemeClr val="accent1"/>
                </a:solidFill>
              </a:rPr>
              <a:t>. </a:t>
            </a:r>
          </a:p>
        </p:txBody>
      </p:sp>
      <p:sp>
        <p:nvSpPr>
          <p:cNvPr id="6" name="TextBox 5">
            <a:extLst>
              <a:ext uri="{FF2B5EF4-FFF2-40B4-BE49-F238E27FC236}">
                <a16:creationId xmlns:a16="http://schemas.microsoft.com/office/drawing/2014/main" id="{3ED02C0D-A305-AD4B-A8AE-1AC8F3841581}"/>
              </a:ext>
            </a:extLst>
          </p:cNvPr>
          <p:cNvSpPr txBox="1"/>
          <p:nvPr/>
        </p:nvSpPr>
        <p:spPr>
          <a:xfrm>
            <a:off x="5493657" y="5925011"/>
            <a:ext cx="3781222" cy="461665"/>
          </a:xfrm>
          <a:prstGeom prst="rect">
            <a:avLst/>
          </a:prstGeom>
          <a:noFill/>
        </p:spPr>
        <p:txBody>
          <a:bodyPr wrap="square" rtlCol="0">
            <a:spAutoFit/>
          </a:bodyPr>
          <a:lstStyle/>
          <a:p>
            <a:r>
              <a:rPr lang="es-US" sz="2400" b="1" noProof="0" dirty="0">
                <a:latin typeface="Public Sans" pitchFamily="2" charset="77"/>
                <a:hlinkClick r:id="rId4" tooltip="Una pastilla puede matar "/>
              </a:rPr>
              <a:t>www.dea.gov/onepill</a:t>
            </a:r>
          </a:p>
        </p:txBody>
      </p:sp>
      <p:sp>
        <p:nvSpPr>
          <p:cNvPr id="9" name="TextBox 8">
            <a:extLst>
              <a:ext uri="{FF2B5EF4-FFF2-40B4-BE49-F238E27FC236}">
                <a16:creationId xmlns:a16="http://schemas.microsoft.com/office/drawing/2014/main" id="{A89F2C42-E92B-64F1-9DB5-F0AEE63AAA49}"/>
              </a:ext>
            </a:extLst>
          </p:cNvPr>
          <p:cNvSpPr txBox="1"/>
          <p:nvPr/>
        </p:nvSpPr>
        <p:spPr>
          <a:xfrm>
            <a:off x="276651" y="4106270"/>
            <a:ext cx="4206240" cy="2492990"/>
          </a:xfrm>
          <a:prstGeom prst="rect">
            <a:avLst/>
          </a:prstGeom>
          <a:noFill/>
        </p:spPr>
        <p:txBody>
          <a:bodyPr wrap="square" rtlCol="0">
            <a:spAutoFit/>
          </a:bodyPr>
          <a:lstStyle/>
          <a:p>
            <a:pPr defTabSz="950969">
              <a:defRPr/>
            </a:pPr>
            <a:r>
              <a:rPr lang="es-US" sz="600" noProof="0" dirty="0"/>
              <a:t>Notas del orador: </a:t>
            </a:r>
          </a:p>
          <a:p>
            <a:pPr marL="178307" indent="-178307" defTabSz="950969">
              <a:buFont typeface="Arial" panose="020B0604020202020204" pitchFamily="34" charset="0"/>
              <a:buChar char="•"/>
              <a:defRPr/>
            </a:pPr>
            <a:r>
              <a:rPr lang="es-US" sz="600" noProof="0" dirty="0"/>
              <a:t>Anime a las personas a usar los medicamentos únicamente según lo recetado por un profesional médico autorizado y dispensado por una farmacia de confianza.</a:t>
            </a:r>
          </a:p>
          <a:p>
            <a:pPr marL="178307" indent="-178307" defTabSz="950969">
              <a:buFont typeface="Arial" panose="020B0604020202020204" pitchFamily="34" charset="0"/>
              <a:buChar char="•"/>
              <a:defRPr/>
            </a:pPr>
            <a:r>
              <a:rPr lang="es-US" sz="600" noProof="0" dirty="0"/>
              <a:t>Recuerde a las personas que deben protegerse del desvío de medicamentos guardando sus medicamentos recetados en un lugar seguro y limpiando sus botiquines al menos dos veces al año.</a:t>
            </a:r>
          </a:p>
          <a:p>
            <a:pPr defTabSz="950969">
              <a:defRPr/>
            </a:pPr>
            <a:r>
              <a:rPr lang="es-US" sz="600" u="sng" noProof="0" dirty="0"/>
              <a:t>Mensajes clave</a:t>
            </a:r>
          </a:p>
          <a:p>
            <a:pPr marL="237742" indent="-237742" defTabSz="950969">
              <a:buFont typeface="+mj-lt"/>
              <a:buAutoNum type="arabicPeriod"/>
              <a:defRPr/>
            </a:pPr>
            <a:r>
              <a:rPr lang="es-US" sz="600" noProof="0" dirty="0"/>
              <a:t>La crisis de sobredosis de drogas en los Estados Unidos es una amenaza clara y presente para la seguridad pública, la salud pública y la seguridad nacional.</a:t>
            </a:r>
          </a:p>
          <a:p>
            <a:pPr marL="237742" indent="-237742" defTabSz="950969">
              <a:buFont typeface="+mj-lt"/>
              <a:buAutoNum type="arabicPeriod"/>
              <a:defRPr/>
            </a:pPr>
            <a:r>
              <a:rPr lang="es-US" sz="600" noProof="0" dirty="0"/>
              <a:t>Una pastilla puede matar. No tomen esta advertencia a la ligera. Basta con una sola pastilla falsificada, con una dosis letal de fentanilo, para matarte.</a:t>
            </a:r>
          </a:p>
          <a:p>
            <a:pPr marL="237742" indent="-237742" defTabSz="950969">
              <a:buFont typeface="+mj-lt"/>
              <a:buAutoNum type="arabicPeriod"/>
              <a:defRPr/>
            </a:pPr>
            <a:r>
              <a:rPr lang="es-US" sz="600" noProof="0" dirty="0"/>
              <a:t>Solo tomen medicamentos que le fueron recetados por un profesional médico de confianza y dispensados por un farmacéutico autorizado.</a:t>
            </a:r>
          </a:p>
          <a:p>
            <a:pPr marL="237742" indent="-237742" defTabSz="950969">
              <a:buFont typeface="+mj-lt"/>
              <a:buAutoNum type="arabicPeriod"/>
              <a:defRPr/>
            </a:pPr>
            <a:r>
              <a:rPr lang="es-US" sz="600" noProof="0" dirty="0"/>
              <a:t>Las organizaciones transnacionales de narcotráfico han capitalizado la epidemia de opiáceos y el uso indebido de medicamentos recetados inundando los Estados Unidos con cantidades masivas de pastillas recetadas falsificadas.</a:t>
            </a:r>
          </a:p>
          <a:p>
            <a:pPr marL="237742" indent="-237742" defTabSz="950969">
              <a:buFont typeface="+mj-lt"/>
              <a:buAutoNum type="arabicPeriod"/>
              <a:defRPr/>
            </a:pPr>
            <a:r>
              <a:rPr lang="es-US" sz="600" noProof="0" dirty="0"/>
              <a:t>La DEA seguirá cumpliendo su misión de perseguir a las personas y organizaciones más peligrosas que causan daño en nuestros vecindarios y comunidades; estamos comprometidos con la reducción de la violencia relacionada con las drogas; y debemos hacer nuestra parte para disminuir las muertes por sobredosis de drogas.</a:t>
            </a:r>
          </a:p>
          <a:p>
            <a:pPr marL="237742" indent="-237742" defTabSz="950969">
              <a:buFont typeface="+mj-lt"/>
              <a:buAutoNum type="arabicPeriod"/>
              <a:defRPr/>
            </a:pPr>
            <a:r>
              <a:rPr lang="es-US" sz="600" noProof="0" dirty="0"/>
              <a:t>Las redes sociales, populares entre estudiantes de secundaria y adultos jóvenes para compartir historias e imágenes, también se han convertido en plataformas populares para las organizaciones de narcotráfico que las utilizan para vender sus drogas ilícitas.</a:t>
            </a:r>
          </a:p>
          <a:p>
            <a:pPr marL="237742" indent="-237742" defTabSz="950969">
              <a:buFont typeface="+mj-lt"/>
              <a:buAutoNum type="arabicPeriod"/>
              <a:defRPr/>
            </a:pPr>
            <a:r>
              <a:rPr lang="es-US" sz="600" noProof="0" dirty="0"/>
              <a:t>La DEA trabaja con empresas de redes sociales e Internet para proporcionar información que les ayude a comprender mejor cómo operan los narcotraficantes peligrosos en su espacio.</a:t>
            </a:r>
          </a:p>
          <a:p>
            <a:pPr marL="237742" indent="-237742" defTabSz="950969">
              <a:buFont typeface="+mj-lt"/>
              <a:buAutoNum type="arabicPeriod"/>
              <a:defRPr/>
            </a:pPr>
            <a:r>
              <a:rPr lang="es-US" sz="600" noProof="0" dirty="0"/>
              <a:t>La mejor manera de afectar la oferta es reducir la demanda. Una de las mejores maneras de reducir la demanda es a través de la educación y la concientización.</a:t>
            </a:r>
          </a:p>
        </p:txBody>
      </p:sp>
      <p:sp>
        <p:nvSpPr>
          <p:cNvPr id="4" name="Rectangle 3">
            <a:extLst>
              <a:ext uri="{FF2B5EF4-FFF2-40B4-BE49-F238E27FC236}">
                <a16:creationId xmlns:a16="http://schemas.microsoft.com/office/drawing/2014/main" id="{F680D7B8-2D01-AA41-9FA6-3E471A6C1A03}"/>
              </a:ext>
              <a:ext uri="{C183D7F6-B498-43B3-948B-1728B52AA6E4}">
                <adec:decorative xmlns:adec="http://schemas.microsoft.com/office/drawing/2017/decorative" val="1"/>
              </a:ext>
            </a:extLst>
          </p:cNvPr>
          <p:cNvSpPr/>
          <p:nvPr/>
        </p:nvSpPr>
        <p:spPr>
          <a:xfrm>
            <a:off x="4855028" y="261257"/>
            <a:ext cx="7336971" cy="659674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7" name="Picture 6">
            <a:extLst>
              <a:ext uri="{FF2B5EF4-FFF2-40B4-BE49-F238E27FC236}">
                <a16:creationId xmlns:a16="http://schemas.microsoft.com/office/drawing/2014/main" id="{98E4EECD-6F76-AE4A-93B9-43EDCD13DEAB}"/>
              </a:ext>
              <a:ext uri="{C183D7F6-B498-43B3-948B-1728B52AA6E4}">
                <adec:decorative xmlns:adec="http://schemas.microsoft.com/office/drawing/2017/decorative" val="1"/>
              </a:ext>
            </a:extLst>
          </p:cNvPr>
          <p:cNvPicPr>
            <a:picLocks noChangeAspect="1"/>
          </p:cNvPicPr>
          <p:nvPr/>
        </p:nvPicPr>
        <p:blipFill rotWithShape="1">
          <a:blip r:embed="rId5">
            <a:duotone>
              <a:schemeClr val="bg2">
                <a:shade val="45000"/>
                <a:satMod val="135000"/>
              </a:schemeClr>
              <a:prstClr val="white"/>
            </a:duotone>
            <a:alphaModFix amt="20000"/>
          </a:blip>
          <a:srcRect t="3922" b="9613"/>
          <a:stretch>
            <a:fillRect/>
          </a:stretch>
        </p:blipFill>
        <p:spPr>
          <a:xfrm>
            <a:off x="4855029" y="297543"/>
            <a:ext cx="7336971" cy="6560458"/>
          </a:xfrm>
          <a:prstGeom prst="rect">
            <a:avLst/>
          </a:prstGeom>
        </p:spPr>
      </p:pic>
      <p:pic>
        <p:nvPicPr>
          <p:cNvPr id="8" name="Picture 7">
            <a:extLst>
              <a:ext uri="{FF2B5EF4-FFF2-40B4-BE49-F238E27FC236}">
                <a16:creationId xmlns:a16="http://schemas.microsoft.com/office/drawing/2014/main" id="{C92C994D-A19C-6B46-8B98-6C1AEFD6750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1371" y="2381068"/>
            <a:ext cx="3716801" cy="2095863"/>
          </a:xfrm>
          <a:prstGeom prst="rect">
            <a:avLst/>
          </a:prstGeom>
        </p:spPr>
      </p:pic>
      <p:sp>
        <p:nvSpPr>
          <p:cNvPr id="2" name="Slide Number Placeholder 1">
            <a:extLst>
              <a:ext uri="{FF2B5EF4-FFF2-40B4-BE49-F238E27FC236}">
                <a16:creationId xmlns:a16="http://schemas.microsoft.com/office/drawing/2014/main" id="{DDE7783A-55DB-8359-3350-75CB845E7F24}"/>
              </a:ext>
            </a:extLst>
          </p:cNvPr>
          <p:cNvSpPr>
            <a:spLocks noGrp="1"/>
          </p:cNvSpPr>
          <p:nvPr>
            <p:ph type="sldNum" sz="quarter" idx="4"/>
          </p:nvPr>
        </p:nvSpPr>
        <p:spPr>
          <a:ln>
            <a:noFill/>
          </a:ln>
        </p:spPr>
        <p:txBody>
          <a:bodyPr/>
          <a:lstStyle/>
          <a:p>
            <a:fld id="{017D9891-871D-D84C-B216-77B96298C297}" type="slidenum">
              <a:rPr lang="es-US" noProof="0" smtClean="0">
                <a:solidFill>
                  <a:schemeClr val="tx1">
                    <a:lumMod val="65000"/>
                    <a:lumOff val="35000"/>
                  </a:schemeClr>
                </a:solidFill>
              </a:rPr>
              <a:pPr/>
              <a:t>23</a:t>
            </a:fld>
            <a:endParaRPr lang="es-US" noProof="0" dirty="0">
              <a:solidFill>
                <a:schemeClr val="tx1">
                  <a:lumMod val="65000"/>
                  <a:lumOff val="35000"/>
                </a:schemeClr>
              </a:solidFill>
            </a:endParaRPr>
          </a:p>
        </p:txBody>
      </p:sp>
      <p:pic>
        <p:nvPicPr>
          <p:cNvPr id="11" name="Picture 10">
            <a:extLst>
              <a:ext uri="{FF2B5EF4-FFF2-40B4-BE49-F238E27FC236}">
                <a16:creationId xmlns:a16="http://schemas.microsoft.com/office/drawing/2014/main" id="{E9E9B175-3F52-9778-B478-848D878A93CF}"/>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5378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66FAE-5BD5-76A7-CA7D-97B9E54DBAC0}"/>
              </a:ext>
            </a:extLst>
          </p:cNvPr>
          <p:cNvSpPr>
            <a:spLocks noGrp="1"/>
          </p:cNvSpPr>
          <p:nvPr>
            <p:ph type="title"/>
          </p:nvPr>
        </p:nvSpPr>
        <p:spPr>
          <a:xfrm>
            <a:off x="2435388" y="309878"/>
            <a:ext cx="8702654" cy="1325563"/>
          </a:xfrm>
        </p:spPr>
        <p:txBody>
          <a:bodyPr/>
          <a:lstStyle/>
          <a:p>
            <a:r>
              <a:rPr lang="es-US" noProof="0" dirty="0"/>
              <a:t>Su voz puede salvar una vida</a:t>
            </a:r>
          </a:p>
        </p:txBody>
      </p:sp>
      <p:sp>
        <p:nvSpPr>
          <p:cNvPr id="10" name="Freeform: Shape 9">
            <a:extLst>
              <a:ext uri="{FF2B5EF4-FFF2-40B4-BE49-F238E27FC236}">
                <a16:creationId xmlns:a16="http://schemas.microsoft.com/office/drawing/2014/main" id="{E78984BF-9196-34BF-29B4-FEE4D7BDFB02}"/>
              </a:ext>
            </a:extLst>
          </p:cNvPr>
          <p:cNvSpPr/>
          <p:nvPr/>
        </p:nvSpPr>
        <p:spPr>
          <a:xfrm>
            <a:off x="4828639" y="3244649"/>
            <a:ext cx="3011612" cy="946016"/>
          </a:xfrm>
          <a:custGeom>
            <a:avLst/>
            <a:gdLst>
              <a:gd name="connsiteX0" fmla="*/ 0 w 3011612"/>
              <a:gd name="connsiteY0" fmla="*/ 157672 h 946016"/>
              <a:gd name="connsiteX1" fmla="*/ 157672 w 3011612"/>
              <a:gd name="connsiteY1" fmla="*/ 0 h 946016"/>
              <a:gd name="connsiteX2" fmla="*/ 2853940 w 3011612"/>
              <a:gd name="connsiteY2" fmla="*/ 0 h 946016"/>
              <a:gd name="connsiteX3" fmla="*/ 3011612 w 3011612"/>
              <a:gd name="connsiteY3" fmla="*/ 157672 h 946016"/>
              <a:gd name="connsiteX4" fmla="*/ 3011612 w 3011612"/>
              <a:gd name="connsiteY4" fmla="*/ 788344 h 946016"/>
              <a:gd name="connsiteX5" fmla="*/ 2853940 w 3011612"/>
              <a:gd name="connsiteY5" fmla="*/ 946016 h 946016"/>
              <a:gd name="connsiteX6" fmla="*/ 157672 w 3011612"/>
              <a:gd name="connsiteY6" fmla="*/ 946016 h 946016"/>
              <a:gd name="connsiteX7" fmla="*/ 0 w 3011612"/>
              <a:gd name="connsiteY7" fmla="*/ 788344 h 946016"/>
              <a:gd name="connsiteX8" fmla="*/ 0 w 3011612"/>
              <a:gd name="connsiteY8" fmla="*/ 157672 h 94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1612" h="946016">
                <a:moveTo>
                  <a:pt x="0" y="157672"/>
                </a:moveTo>
                <a:cubicBezTo>
                  <a:pt x="0" y="70592"/>
                  <a:pt x="70592" y="0"/>
                  <a:pt x="157672" y="0"/>
                </a:cubicBezTo>
                <a:lnTo>
                  <a:pt x="2853940" y="0"/>
                </a:lnTo>
                <a:cubicBezTo>
                  <a:pt x="2941020" y="0"/>
                  <a:pt x="3011612" y="70592"/>
                  <a:pt x="3011612" y="157672"/>
                </a:cubicBezTo>
                <a:lnTo>
                  <a:pt x="3011612" y="788344"/>
                </a:lnTo>
                <a:cubicBezTo>
                  <a:pt x="3011612" y="875424"/>
                  <a:pt x="2941020" y="946016"/>
                  <a:pt x="2853940" y="946016"/>
                </a:cubicBezTo>
                <a:lnTo>
                  <a:pt x="157672" y="946016"/>
                </a:lnTo>
                <a:cubicBezTo>
                  <a:pt x="70592" y="946016"/>
                  <a:pt x="0" y="875424"/>
                  <a:pt x="0" y="788344"/>
                </a:cubicBezTo>
                <a:lnTo>
                  <a:pt x="0" y="157672"/>
                </a:lnTo>
                <a:close/>
              </a:path>
            </a:pathLst>
          </a:cu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145241" tIns="145241" rIns="145241" bIns="145241" numCol="1" spcCol="1270" anchor="ctr" anchorCtr="0">
            <a:noAutofit/>
          </a:bodyPr>
          <a:lstStyle/>
          <a:p>
            <a:pPr marL="0" lvl="0" indent="0" algn="ctr" defTabSz="1155700">
              <a:lnSpc>
                <a:spcPct val="90000"/>
              </a:lnSpc>
              <a:spcBef>
                <a:spcPct val="0"/>
              </a:spcBef>
              <a:spcAft>
                <a:spcPct val="35000"/>
              </a:spcAft>
              <a:buNone/>
            </a:pPr>
            <a:r>
              <a:rPr lang="es-US" sz="2600" noProof="0" dirty="0"/>
              <a:t>Lo que puede decir</a:t>
            </a:r>
          </a:p>
        </p:txBody>
      </p:sp>
      <p:sp>
        <p:nvSpPr>
          <p:cNvPr id="6" name="Freeform: Shape 5">
            <a:extLst>
              <a:ext uri="{FF2B5EF4-FFF2-40B4-BE49-F238E27FC236}">
                <a16:creationId xmlns:a16="http://schemas.microsoft.com/office/drawing/2014/main" id="{BF0892C9-4910-A613-3CE0-A37C6E75425D}"/>
              </a:ext>
            </a:extLst>
          </p:cNvPr>
          <p:cNvSpPr/>
          <p:nvPr/>
        </p:nvSpPr>
        <p:spPr>
          <a:xfrm>
            <a:off x="1315091" y="1825626"/>
            <a:ext cx="5019354" cy="1892033"/>
          </a:xfrm>
          <a:custGeom>
            <a:avLst/>
            <a:gdLst>
              <a:gd name="connsiteX0" fmla="*/ 0 w 1892032"/>
              <a:gd name="connsiteY0" fmla="*/ 0 h 5019354"/>
              <a:gd name="connsiteX1" fmla="*/ 1576687 w 1892032"/>
              <a:gd name="connsiteY1" fmla="*/ 0 h 5019354"/>
              <a:gd name="connsiteX2" fmla="*/ 1892032 w 1892032"/>
              <a:gd name="connsiteY2" fmla="*/ 315345 h 5019354"/>
              <a:gd name="connsiteX3" fmla="*/ 1892032 w 1892032"/>
              <a:gd name="connsiteY3" fmla="*/ 5019354 h 5019354"/>
              <a:gd name="connsiteX4" fmla="*/ 0 w 1892032"/>
              <a:gd name="connsiteY4" fmla="*/ 5019354 h 5019354"/>
              <a:gd name="connsiteX5" fmla="*/ 0 w 1892032"/>
              <a:gd name="connsiteY5" fmla="*/ 0 h 50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032" h="5019354">
                <a:moveTo>
                  <a:pt x="0" y="5019353"/>
                </a:moveTo>
                <a:lnTo>
                  <a:pt x="0" y="836577"/>
                </a:lnTo>
                <a:cubicBezTo>
                  <a:pt x="0" y="374549"/>
                  <a:pt x="53219" y="1"/>
                  <a:pt x="118868" y="1"/>
                </a:cubicBezTo>
                <a:lnTo>
                  <a:pt x="1892032" y="1"/>
                </a:lnTo>
                <a:lnTo>
                  <a:pt x="1892032" y="5019353"/>
                </a:lnTo>
                <a:lnTo>
                  <a:pt x="0" y="5019353"/>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248" tIns="206248" rIns="206248" bIns="679257" numCol="1" spcCol="1270" anchor="ctr" anchorCtr="0">
            <a:noAutofit/>
          </a:bodyPr>
          <a:lstStyle/>
          <a:p>
            <a:pPr marL="0" lvl="0" indent="0" algn="ctr" defTabSz="1289050">
              <a:lnSpc>
                <a:spcPct val="90000"/>
              </a:lnSpc>
              <a:spcBef>
                <a:spcPct val="0"/>
              </a:spcBef>
              <a:spcAft>
                <a:spcPct val="35000"/>
              </a:spcAft>
              <a:buNone/>
            </a:pPr>
            <a:r>
              <a:rPr lang="es-US" sz="2900" noProof="0" dirty="0"/>
              <a:t>Usted importa</a:t>
            </a:r>
          </a:p>
          <a:p>
            <a:pPr marL="0" lvl="0" indent="0" algn="ctr" defTabSz="1289050">
              <a:lnSpc>
                <a:spcPct val="90000"/>
              </a:lnSpc>
              <a:spcBef>
                <a:spcPct val="0"/>
              </a:spcBef>
              <a:spcAft>
                <a:spcPct val="35000"/>
              </a:spcAft>
              <a:buNone/>
            </a:pPr>
            <a:r>
              <a:rPr lang="es-US" sz="2000" noProof="0" dirty="0"/>
              <a:t>Su vida afecta a la de los demás</a:t>
            </a:r>
          </a:p>
        </p:txBody>
      </p:sp>
      <p:sp>
        <p:nvSpPr>
          <p:cNvPr id="7" name="Freeform: Shape 6">
            <a:extLst>
              <a:ext uri="{FF2B5EF4-FFF2-40B4-BE49-F238E27FC236}">
                <a16:creationId xmlns:a16="http://schemas.microsoft.com/office/drawing/2014/main" id="{552E663F-3633-E29E-1F38-E8238191BD92}"/>
              </a:ext>
            </a:extLst>
          </p:cNvPr>
          <p:cNvSpPr/>
          <p:nvPr/>
        </p:nvSpPr>
        <p:spPr>
          <a:xfrm>
            <a:off x="6334446" y="1825625"/>
            <a:ext cx="5019354" cy="1892032"/>
          </a:xfrm>
          <a:custGeom>
            <a:avLst/>
            <a:gdLst>
              <a:gd name="connsiteX0" fmla="*/ 0 w 5019354"/>
              <a:gd name="connsiteY0" fmla="*/ 0 h 1892032"/>
              <a:gd name="connsiteX1" fmla="*/ 4704009 w 5019354"/>
              <a:gd name="connsiteY1" fmla="*/ 0 h 1892032"/>
              <a:gd name="connsiteX2" fmla="*/ 5019354 w 5019354"/>
              <a:gd name="connsiteY2" fmla="*/ 315345 h 1892032"/>
              <a:gd name="connsiteX3" fmla="*/ 5019354 w 5019354"/>
              <a:gd name="connsiteY3" fmla="*/ 1892032 h 1892032"/>
              <a:gd name="connsiteX4" fmla="*/ 0 w 5019354"/>
              <a:gd name="connsiteY4" fmla="*/ 1892032 h 1892032"/>
              <a:gd name="connsiteX5" fmla="*/ 0 w 5019354"/>
              <a:gd name="connsiteY5" fmla="*/ 0 h 189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9354" h="1892032">
                <a:moveTo>
                  <a:pt x="0" y="0"/>
                </a:moveTo>
                <a:lnTo>
                  <a:pt x="4704009" y="0"/>
                </a:lnTo>
                <a:cubicBezTo>
                  <a:pt x="4878169" y="0"/>
                  <a:pt x="5019354" y="141185"/>
                  <a:pt x="5019354" y="315345"/>
                </a:cubicBezTo>
                <a:lnTo>
                  <a:pt x="5019354" y="1892032"/>
                </a:lnTo>
                <a:lnTo>
                  <a:pt x="0" y="1892032"/>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912" tIns="184912" rIns="184912" bIns="657920" numCol="1" spcCol="1270" anchor="ctr" anchorCtr="0">
            <a:noAutofit/>
          </a:bodyPr>
          <a:lstStyle/>
          <a:p>
            <a:pPr marL="0" lvl="0" indent="0" algn="ctr" defTabSz="1155700">
              <a:lnSpc>
                <a:spcPct val="90000"/>
              </a:lnSpc>
              <a:spcBef>
                <a:spcPct val="0"/>
              </a:spcBef>
              <a:spcAft>
                <a:spcPct val="35000"/>
              </a:spcAft>
              <a:buNone/>
            </a:pPr>
            <a:r>
              <a:rPr lang="es-US" sz="2600" noProof="0" dirty="0"/>
              <a:t>Los riesgos son reales</a:t>
            </a:r>
          </a:p>
          <a:p>
            <a:pPr marL="0" lvl="0" indent="0" algn="ctr" defTabSz="1155700">
              <a:lnSpc>
                <a:spcPct val="90000"/>
              </a:lnSpc>
              <a:spcBef>
                <a:spcPct val="0"/>
              </a:spcBef>
              <a:spcAft>
                <a:spcPct val="35000"/>
              </a:spcAft>
              <a:buNone/>
            </a:pPr>
            <a:r>
              <a:rPr lang="es-US" sz="2000" noProof="0" dirty="0"/>
              <a:t>Una pastilla, y otras sustancias, pueden cambiar o acabar con su vida.</a:t>
            </a:r>
            <a:r>
              <a:rPr lang="es-US" sz="2600" noProof="0" dirty="0"/>
              <a:t> </a:t>
            </a:r>
          </a:p>
        </p:txBody>
      </p:sp>
      <p:sp>
        <p:nvSpPr>
          <p:cNvPr id="8" name="Freeform: Shape 7">
            <a:extLst>
              <a:ext uri="{FF2B5EF4-FFF2-40B4-BE49-F238E27FC236}">
                <a16:creationId xmlns:a16="http://schemas.microsoft.com/office/drawing/2014/main" id="{387BCD0C-B3C6-C6A6-FDF2-6B5F88D58E1A}"/>
              </a:ext>
            </a:extLst>
          </p:cNvPr>
          <p:cNvSpPr/>
          <p:nvPr/>
        </p:nvSpPr>
        <p:spPr>
          <a:xfrm>
            <a:off x="1315092" y="3717656"/>
            <a:ext cx="5019354" cy="1892033"/>
          </a:xfrm>
          <a:custGeom>
            <a:avLst/>
            <a:gdLst>
              <a:gd name="connsiteX0" fmla="*/ 0 w 5019354"/>
              <a:gd name="connsiteY0" fmla="*/ 0 h 1892032"/>
              <a:gd name="connsiteX1" fmla="*/ 4704009 w 5019354"/>
              <a:gd name="connsiteY1" fmla="*/ 0 h 1892032"/>
              <a:gd name="connsiteX2" fmla="*/ 5019354 w 5019354"/>
              <a:gd name="connsiteY2" fmla="*/ 315345 h 1892032"/>
              <a:gd name="connsiteX3" fmla="*/ 5019354 w 5019354"/>
              <a:gd name="connsiteY3" fmla="*/ 1892032 h 1892032"/>
              <a:gd name="connsiteX4" fmla="*/ 0 w 5019354"/>
              <a:gd name="connsiteY4" fmla="*/ 1892032 h 1892032"/>
              <a:gd name="connsiteX5" fmla="*/ 0 w 5019354"/>
              <a:gd name="connsiteY5" fmla="*/ 0 h 189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9354" h="1892032">
                <a:moveTo>
                  <a:pt x="5019354" y="1892031"/>
                </a:moveTo>
                <a:lnTo>
                  <a:pt x="315345" y="1892031"/>
                </a:lnTo>
                <a:cubicBezTo>
                  <a:pt x="141185" y="1892031"/>
                  <a:pt x="0" y="1750846"/>
                  <a:pt x="0" y="1576686"/>
                </a:cubicBezTo>
                <a:lnTo>
                  <a:pt x="0" y="1"/>
                </a:lnTo>
                <a:lnTo>
                  <a:pt x="5019354" y="1"/>
                </a:lnTo>
                <a:lnTo>
                  <a:pt x="5019354" y="1892031"/>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135" tIns="672145" rIns="199136" bIns="199136" numCol="1" spcCol="1270" anchor="ctr" anchorCtr="0">
            <a:noAutofit/>
          </a:bodyPr>
          <a:lstStyle/>
          <a:p>
            <a:pPr marL="0" lvl="0" indent="0" algn="ctr" defTabSz="1244600">
              <a:lnSpc>
                <a:spcPct val="90000"/>
              </a:lnSpc>
              <a:spcBef>
                <a:spcPct val="0"/>
              </a:spcBef>
              <a:spcAft>
                <a:spcPct val="35000"/>
              </a:spcAft>
              <a:buNone/>
            </a:pPr>
            <a:r>
              <a:rPr lang="es-US" sz="2800" noProof="0" dirty="0"/>
              <a:t>Pida ayuda</a:t>
            </a:r>
          </a:p>
          <a:p>
            <a:pPr marL="0" lvl="0" indent="0" algn="ctr" defTabSz="1244600">
              <a:lnSpc>
                <a:spcPct val="90000"/>
              </a:lnSpc>
              <a:spcBef>
                <a:spcPct val="0"/>
              </a:spcBef>
              <a:spcAft>
                <a:spcPct val="35000"/>
              </a:spcAft>
              <a:buNone/>
            </a:pPr>
            <a:r>
              <a:rPr lang="es-US" sz="1800" noProof="0" dirty="0"/>
              <a:t>Las personas que saben cómo ayudar quieren que esté sano. Busque y acepte ayuda.</a:t>
            </a:r>
          </a:p>
        </p:txBody>
      </p:sp>
      <p:sp>
        <p:nvSpPr>
          <p:cNvPr id="9" name="Freeform: Shape 8">
            <a:extLst>
              <a:ext uri="{FF2B5EF4-FFF2-40B4-BE49-F238E27FC236}">
                <a16:creationId xmlns:a16="http://schemas.microsoft.com/office/drawing/2014/main" id="{535AAC9A-46A3-2597-FE51-A5673DF828EA}"/>
              </a:ext>
            </a:extLst>
          </p:cNvPr>
          <p:cNvSpPr/>
          <p:nvPr/>
        </p:nvSpPr>
        <p:spPr>
          <a:xfrm>
            <a:off x="6334445" y="3717657"/>
            <a:ext cx="5019354" cy="1892032"/>
          </a:xfrm>
          <a:custGeom>
            <a:avLst/>
            <a:gdLst>
              <a:gd name="connsiteX0" fmla="*/ 0 w 1892032"/>
              <a:gd name="connsiteY0" fmla="*/ 0 h 5019354"/>
              <a:gd name="connsiteX1" fmla="*/ 1576687 w 1892032"/>
              <a:gd name="connsiteY1" fmla="*/ 0 h 5019354"/>
              <a:gd name="connsiteX2" fmla="*/ 1892032 w 1892032"/>
              <a:gd name="connsiteY2" fmla="*/ 315345 h 5019354"/>
              <a:gd name="connsiteX3" fmla="*/ 1892032 w 1892032"/>
              <a:gd name="connsiteY3" fmla="*/ 5019354 h 5019354"/>
              <a:gd name="connsiteX4" fmla="*/ 0 w 1892032"/>
              <a:gd name="connsiteY4" fmla="*/ 5019354 h 5019354"/>
              <a:gd name="connsiteX5" fmla="*/ 0 w 1892032"/>
              <a:gd name="connsiteY5" fmla="*/ 0 h 50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032" h="5019354">
                <a:moveTo>
                  <a:pt x="1892032" y="0"/>
                </a:moveTo>
                <a:lnTo>
                  <a:pt x="1892032" y="4182778"/>
                </a:lnTo>
                <a:cubicBezTo>
                  <a:pt x="1892032" y="4644806"/>
                  <a:pt x="1838813" y="5019354"/>
                  <a:pt x="1773164" y="5019354"/>
                </a:cubicBezTo>
                <a:lnTo>
                  <a:pt x="0" y="5019354"/>
                </a:lnTo>
                <a:lnTo>
                  <a:pt x="0" y="0"/>
                </a:lnTo>
                <a:lnTo>
                  <a:pt x="1892032"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136" tIns="672144" rIns="199136" bIns="199136" numCol="1" spcCol="1270" anchor="ctr" anchorCtr="0">
            <a:noAutofit/>
          </a:bodyPr>
          <a:lstStyle/>
          <a:p>
            <a:pPr marL="0" lvl="0" indent="0" algn="ctr" defTabSz="1244600">
              <a:lnSpc>
                <a:spcPct val="90000"/>
              </a:lnSpc>
              <a:spcBef>
                <a:spcPct val="0"/>
              </a:spcBef>
              <a:spcAft>
                <a:spcPct val="35000"/>
              </a:spcAft>
              <a:buNone/>
            </a:pPr>
            <a:r>
              <a:rPr lang="es-US" sz="2800" noProof="0" dirty="0"/>
              <a:t>Ofrezca ayuda</a:t>
            </a:r>
          </a:p>
          <a:p>
            <a:pPr marL="0" lvl="0" indent="0" algn="ctr" defTabSz="1244600">
              <a:lnSpc>
                <a:spcPct val="90000"/>
              </a:lnSpc>
              <a:spcBef>
                <a:spcPct val="0"/>
              </a:spcBef>
              <a:spcAft>
                <a:spcPct val="35000"/>
              </a:spcAft>
              <a:buNone/>
            </a:pPr>
            <a:r>
              <a:rPr lang="es-US" sz="1800" noProof="0" dirty="0"/>
              <a:t>Muchas cosas, desde ser un verdadero amigo hasta ser mentor o participar en su comunidad, pueden salvar vidas.</a:t>
            </a:r>
          </a:p>
        </p:txBody>
      </p:sp>
      <p:sp>
        <p:nvSpPr>
          <p:cNvPr id="11" name="TextBox 10">
            <a:extLst>
              <a:ext uri="{FF2B5EF4-FFF2-40B4-BE49-F238E27FC236}">
                <a16:creationId xmlns:a16="http://schemas.microsoft.com/office/drawing/2014/main" id="{D8FE092E-4526-D75F-1B2B-5BD35D837FF6}"/>
              </a:ext>
            </a:extLst>
          </p:cNvPr>
          <p:cNvSpPr txBox="1"/>
          <p:nvPr/>
        </p:nvSpPr>
        <p:spPr>
          <a:xfrm>
            <a:off x="2545080" y="5760720"/>
            <a:ext cx="8592962" cy="1015663"/>
          </a:xfrm>
          <a:prstGeom prst="rect">
            <a:avLst/>
          </a:prstGeom>
          <a:noFill/>
        </p:spPr>
        <p:txBody>
          <a:bodyPr wrap="square" rtlCol="0">
            <a:spAutoFit/>
          </a:bodyPr>
          <a:lstStyle/>
          <a:p>
            <a:r>
              <a:rPr lang="es-US" sz="600" noProof="0" dirty="0"/>
              <a:t>Notas del orador: </a:t>
            </a:r>
          </a:p>
          <a:p>
            <a:r>
              <a:rPr lang="es-US" sz="600" noProof="0" dirty="0"/>
              <a:t>Esperamos que ahora comprendan que [ustedes, como jóvenes, y sus amigos / los niños que les importan] están siendo atacados y corren peligro porque una sola pastilla puede matar.</a:t>
            </a:r>
          </a:p>
          <a:p>
            <a:r>
              <a:rPr lang="es-US" sz="600" noProof="0" dirty="0"/>
              <a:t>Ese conocimiento puede protegerlos, pero también pueden usarlo para proteger a las personas que les importan.  </a:t>
            </a:r>
            <a:r>
              <a:rPr lang="es-US" sz="600" b="1" noProof="0" dirty="0"/>
              <a:t>Esto es lo que pueden decir:</a:t>
            </a:r>
          </a:p>
          <a:p>
            <a:r>
              <a:rPr lang="es-US" sz="600" noProof="0" dirty="0"/>
              <a:t>Lo primero que le diría a un [amigo / persona joven que me importa] es </a:t>
            </a:r>
            <a:r>
              <a:rPr lang="es-US" sz="600" b="1" noProof="0" dirty="0"/>
              <a:t>“tú importas”.</a:t>
            </a:r>
            <a:r>
              <a:rPr lang="es-US" sz="600" noProof="0" dirty="0"/>
              <a:t>  Sea cual sea el estrés, el aislamiento, la ira o el malestar que sientas, tu vida afecta a la de otras personas y la vida sería peor si no estás en ella. Tu futuro puede mejorar el de otras personas.</a:t>
            </a:r>
          </a:p>
          <a:p>
            <a:r>
              <a:rPr lang="es-US" sz="600" noProof="0" dirty="0"/>
              <a:t>Lo siguiente que diría es que los </a:t>
            </a:r>
            <a:r>
              <a:rPr lang="es-US" sz="600" b="1" noProof="0" dirty="0"/>
              <a:t>riesgos son reales</a:t>
            </a:r>
            <a:r>
              <a:rPr lang="es-US" sz="600" noProof="0" dirty="0"/>
              <a:t>. El uso de sustancias nunca ha sido saludable. Siempre ha habido peligros de adicción o malas decisiones. Pero el suministro de drogas de hoy es tóxico y se está cobrando la vida de demasiados jóvenes.</a:t>
            </a:r>
          </a:p>
          <a:p>
            <a:r>
              <a:rPr lang="es-US" sz="600" noProof="0" dirty="0"/>
              <a:t>Tercero, si necesitas ayuda; </a:t>
            </a:r>
            <a:r>
              <a:rPr lang="es-US" sz="600" b="1" noProof="0" dirty="0"/>
              <a:t>pide ayuda</a:t>
            </a:r>
            <a:r>
              <a:rPr lang="es-US" sz="600" noProof="0" dirty="0"/>
              <a:t>. Ya sea [un maestro o una enfermera de la escuela o un entrenador / otro padre o un médico o una organización comunitaria], comienza a buscar y encontrarás personas que quieren ayudar. A veces, el orgullo o el miedo pueden impedirnos pedir ayuda. No lo permitas. Si todo lo demás falla, llama al 988. Es un servicio nacional gratuito del gobierno federal que puede ponerte en contacto con servicios que pueden ayudarte.</a:t>
            </a:r>
          </a:p>
          <a:p>
            <a:r>
              <a:rPr lang="es-US" sz="600" noProof="0" dirty="0"/>
              <a:t>Finalmente, pueden </a:t>
            </a:r>
            <a:r>
              <a:rPr lang="es-US" sz="600" b="1" noProof="0" dirty="0"/>
              <a:t>ofrecer ayuda</a:t>
            </a:r>
            <a:r>
              <a:rPr lang="es-US" sz="600" noProof="0" dirty="0"/>
              <a:t>. Eso puede significar tener una conversación difícil para expresar su preocupación; o podría significar recibir capacitación para brindar apoyo a tus compañeros; o podría significar llevar naloxona con ustedes.  Hay algo que todos podemos hacer para salvar la vida de las personas en nuestro mundo.</a:t>
            </a:r>
          </a:p>
        </p:txBody>
      </p:sp>
      <p:sp>
        <p:nvSpPr>
          <p:cNvPr id="3" name="Slide Number Placeholder 2">
            <a:extLst>
              <a:ext uri="{FF2B5EF4-FFF2-40B4-BE49-F238E27FC236}">
                <a16:creationId xmlns:a16="http://schemas.microsoft.com/office/drawing/2014/main" id="{3D474C19-FD33-9AB1-B4B8-A3E8419855FC}"/>
              </a:ext>
            </a:extLst>
          </p:cNvPr>
          <p:cNvSpPr>
            <a:spLocks noGrp="1"/>
          </p:cNvSpPr>
          <p:nvPr>
            <p:ph type="sldNum" sz="quarter" idx="4"/>
          </p:nvPr>
        </p:nvSpPr>
        <p:spPr/>
        <p:txBody>
          <a:bodyPr/>
          <a:lstStyle/>
          <a:p>
            <a:fld id="{017D9891-871D-D84C-B216-77B96298C297}" type="slidenum">
              <a:rPr lang="es-US" noProof="0" smtClean="0"/>
              <a:pPr/>
              <a:t>24</a:t>
            </a:fld>
            <a:endParaRPr lang="es-US" noProof="0" dirty="0"/>
          </a:p>
        </p:txBody>
      </p:sp>
      <p:pic>
        <p:nvPicPr>
          <p:cNvPr id="4" name="Picture 3">
            <a:extLst>
              <a:ext uri="{FF2B5EF4-FFF2-40B4-BE49-F238E27FC236}">
                <a16:creationId xmlns:a16="http://schemas.microsoft.com/office/drawing/2014/main" id="{2615DB8B-B793-3ECB-8518-91C302BD5E2A}"/>
              </a:ext>
              <a:ext uri="{C183D7F6-B498-43B3-948B-1728B52AA6E4}">
                <adec:decorative xmlns:adec="http://schemas.microsoft.com/office/drawing/2017/decorative" val="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09428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2F17B-80E6-B39B-4BAE-D2FECF266FF0}"/>
              </a:ext>
            </a:extLst>
          </p:cNvPr>
          <p:cNvSpPr>
            <a:spLocks noGrp="1"/>
          </p:cNvSpPr>
          <p:nvPr>
            <p:ph type="title"/>
          </p:nvPr>
        </p:nvSpPr>
        <p:spPr>
          <a:xfrm>
            <a:off x="2394292" y="309878"/>
            <a:ext cx="8702654" cy="1325563"/>
          </a:xfrm>
        </p:spPr>
        <p:txBody>
          <a:bodyPr>
            <a:normAutofit fontScale="90000"/>
          </a:bodyPr>
          <a:lstStyle/>
          <a:p>
            <a:r>
              <a:rPr lang="es-US" noProof="0" dirty="0"/>
              <a:t>Cómo se puede decir:</a:t>
            </a:r>
            <a:br>
              <a:rPr lang="es-US" noProof="0" dirty="0"/>
            </a:br>
            <a:r>
              <a:rPr lang="es-US" noProof="0" dirty="0"/>
              <a:t>Usar preguntas abiertas</a:t>
            </a:r>
          </a:p>
        </p:txBody>
      </p:sp>
      <p:sp>
        <p:nvSpPr>
          <p:cNvPr id="3" name="Content Placeholder 2">
            <a:extLst>
              <a:ext uri="{FF2B5EF4-FFF2-40B4-BE49-F238E27FC236}">
                <a16:creationId xmlns:a16="http://schemas.microsoft.com/office/drawing/2014/main" id="{BEBF6B0D-CA3D-43E7-B37E-6BA3DBC49059}"/>
              </a:ext>
            </a:extLst>
          </p:cNvPr>
          <p:cNvSpPr>
            <a:spLocks noGrp="1"/>
          </p:cNvSpPr>
          <p:nvPr>
            <p:ph idx="1"/>
          </p:nvPr>
        </p:nvSpPr>
        <p:spPr>
          <a:xfrm>
            <a:off x="585627" y="1794789"/>
            <a:ext cx="11065267" cy="3712159"/>
          </a:xfrm>
        </p:spPr>
        <p:txBody>
          <a:bodyPr>
            <a:normAutofit fontScale="92500" lnSpcReduction="20000"/>
          </a:bodyPr>
          <a:lstStyle/>
          <a:p>
            <a:pPr marL="0" indent="0">
              <a:buNone/>
            </a:pPr>
            <a:r>
              <a:rPr lang="es-US" noProof="0" dirty="0"/>
              <a:t>Las preguntas abiertas son preguntas que no se pueden responder con un simple “sí” o “no” u otra respuesta corta.</a:t>
            </a:r>
          </a:p>
          <a:p>
            <a:r>
              <a:rPr lang="es-US" noProof="0" dirty="0">
                <a:solidFill>
                  <a:srgbClr val="042A4B"/>
                </a:solidFill>
              </a:rPr>
              <a:t>Ejemplos:</a:t>
            </a:r>
          </a:p>
          <a:p>
            <a:pPr lvl="1">
              <a:buFont typeface="Wingdings" panose="05000000000000000000" pitchFamily="2" charset="2"/>
              <a:buChar char="§"/>
            </a:pPr>
            <a:r>
              <a:rPr lang="es-US" noProof="0" dirty="0">
                <a:solidFill>
                  <a:srgbClr val="042A4B"/>
                </a:solidFill>
              </a:rPr>
              <a:t>“¿Qué crees que harás?”</a:t>
            </a:r>
          </a:p>
          <a:p>
            <a:pPr lvl="1">
              <a:buFont typeface="Wingdings" panose="05000000000000000000" pitchFamily="2" charset="2"/>
              <a:buChar char="§"/>
            </a:pPr>
            <a:r>
              <a:rPr lang="es-US" noProof="0" dirty="0">
                <a:solidFill>
                  <a:srgbClr val="042A4B"/>
                </a:solidFill>
              </a:rPr>
              <a:t>“¿Cuál es el siguiente paso?”</a:t>
            </a:r>
          </a:p>
          <a:p>
            <a:pPr lvl="1">
              <a:buFont typeface="Wingdings" panose="05000000000000000000" pitchFamily="2" charset="2"/>
              <a:buChar char="§"/>
            </a:pPr>
            <a:r>
              <a:rPr lang="es-US" noProof="0" dirty="0">
                <a:solidFill>
                  <a:srgbClr val="042A4B"/>
                </a:solidFill>
              </a:rPr>
              <a:t>“¿Qué crees que tienes que cambiar?”</a:t>
            </a:r>
          </a:p>
          <a:p>
            <a:pPr lvl="1">
              <a:buFont typeface="Wingdings" panose="05000000000000000000" pitchFamily="2" charset="2"/>
              <a:buChar char="§"/>
            </a:pPr>
            <a:r>
              <a:rPr lang="es-US" noProof="0" dirty="0">
                <a:solidFill>
                  <a:srgbClr val="042A4B"/>
                </a:solidFill>
              </a:rPr>
              <a:t>“¿Cuáles son tus opciones?”</a:t>
            </a:r>
          </a:p>
          <a:p>
            <a:pPr lvl="1">
              <a:buFont typeface="Wingdings" panose="05000000000000000000" pitchFamily="2" charset="2"/>
              <a:buChar char="§"/>
            </a:pPr>
            <a:r>
              <a:rPr lang="es-US" noProof="0" dirty="0">
                <a:solidFill>
                  <a:srgbClr val="042A4B"/>
                </a:solidFill>
              </a:rPr>
              <a:t>“De las cosas que hemos mencionado aquí, ¿qué parece tener sentido?”</a:t>
            </a:r>
          </a:p>
          <a:p>
            <a:pPr lvl="1">
              <a:buFont typeface="Wingdings" panose="05000000000000000000" pitchFamily="2" charset="2"/>
              <a:buChar char="§"/>
            </a:pPr>
            <a:r>
              <a:rPr lang="es-US" noProof="0" dirty="0">
                <a:solidFill>
                  <a:srgbClr val="042A4B"/>
                </a:solidFill>
              </a:rPr>
              <a:t>“Cuéntame más sobre lo que te gustaría hacer”.</a:t>
            </a:r>
          </a:p>
          <a:p>
            <a:pPr lvl="1">
              <a:buFont typeface="Wingdings" panose="05000000000000000000" pitchFamily="2" charset="2"/>
              <a:buChar char="§"/>
            </a:pPr>
            <a:r>
              <a:rPr lang="es-US" noProof="0" dirty="0">
                <a:solidFill>
                  <a:srgbClr val="042A4B"/>
                </a:solidFill>
              </a:rPr>
              <a:t>“¿Cómo crees que quieres manejar esto?”</a:t>
            </a:r>
          </a:p>
        </p:txBody>
      </p:sp>
      <p:sp>
        <p:nvSpPr>
          <p:cNvPr id="5" name="TextBox 4">
            <a:extLst>
              <a:ext uri="{FF2B5EF4-FFF2-40B4-BE49-F238E27FC236}">
                <a16:creationId xmlns:a16="http://schemas.microsoft.com/office/drawing/2014/main" id="{F139108E-7C7B-AF97-9CE8-C49D1766A07D}"/>
              </a:ext>
            </a:extLst>
          </p:cNvPr>
          <p:cNvSpPr txBox="1"/>
          <p:nvPr/>
        </p:nvSpPr>
        <p:spPr>
          <a:xfrm>
            <a:off x="3962400" y="5302448"/>
            <a:ext cx="6888480" cy="1477328"/>
          </a:xfrm>
          <a:prstGeom prst="rect">
            <a:avLst/>
          </a:prstGeom>
          <a:noFill/>
        </p:spPr>
        <p:txBody>
          <a:bodyPr wrap="square" rtlCol="0">
            <a:spAutoFit/>
          </a:bodyPr>
          <a:lstStyle/>
          <a:p>
            <a:r>
              <a:rPr lang="es-US" sz="1000" noProof="0" dirty="0"/>
              <a:t>Notas del orador: </a:t>
            </a:r>
          </a:p>
          <a:p>
            <a:r>
              <a:rPr lang="es-US" sz="1000" noProof="0" dirty="0"/>
              <a:t>Entonces, ¿cómo se pueden tener conversaciones útiles? Eso daría, literalmente, para toda una presentación, pero hoy hablaremos de dos herramientas que pueden utilizar.</a:t>
            </a:r>
          </a:p>
          <a:p>
            <a:r>
              <a:rPr lang="es-US" sz="1000" noProof="0" dirty="0"/>
              <a:t>La primera son las preguntas abiertas. [PREGUNTE QUIÉN HA OÍDO HABLAR DE PREGUNTAS ABIERTAS Y QUÉ PIENSA LA AUDIENCIA QUE SIGNIFICAN]</a:t>
            </a:r>
          </a:p>
          <a:p>
            <a:r>
              <a:rPr lang="es-US" sz="1000" noProof="0" dirty="0"/>
              <a:t>Muy simple, las preguntas abiertas son preguntas que no se pueden responder con un simple “sí” o “no” u otra respuesta corta.</a:t>
            </a:r>
          </a:p>
          <a:p>
            <a:r>
              <a:rPr lang="es-US" sz="1000" noProof="0" dirty="0"/>
              <a:t>Hay un montón de ejemplos aquí.  Lo que yo sugeriría es que, cuando quieran tener una conversación importante, piensen en las preguntas que quieren hacer y tómense el tiempo para convertirlas en preguntas abiertas.</a:t>
            </a:r>
          </a:p>
        </p:txBody>
      </p:sp>
      <p:sp>
        <p:nvSpPr>
          <p:cNvPr id="4" name="Slide Number Placeholder 3">
            <a:extLst>
              <a:ext uri="{FF2B5EF4-FFF2-40B4-BE49-F238E27FC236}">
                <a16:creationId xmlns:a16="http://schemas.microsoft.com/office/drawing/2014/main" id="{1AA25F26-CA10-AE88-F155-F9DBB1C6886B}"/>
              </a:ext>
            </a:extLst>
          </p:cNvPr>
          <p:cNvSpPr>
            <a:spLocks noGrp="1"/>
          </p:cNvSpPr>
          <p:nvPr>
            <p:ph type="sldNum" sz="quarter" idx="4"/>
          </p:nvPr>
        </p:nvSpPr>
        <p:spPr/>
        <p:txBody>
          <a:bodyPr/>
          <a:lstStyle/>
          <a:p>
            <a:fld id="{017D9891-871D-D84C-B216-77B96298C297}" type="slidenum">
              <a:rPr lang="es-US" noProof="0" smtClean="0"/>
              <a:pPr/>
              <a:t>25</a:t>
            </a:fld>
            <a:endParaRPr lang="es-US" noProof="0" dirty="0"/>
          </a:p>
        </p:txBody>
      </p:sp>
      <p:pic>
        <p:nvPicPr>
          <p:cNvPr id="6" name="Picture 5">
            <a:extLst>
              <a:ext uri="{FF2B5EF4-FFF2-40B4-BE49-F238E27FC236}">
                <a16:creationId xmlns:a16="http://schemas.microsoft.com/office/drawing/2014/main" id="{189CD144-8048-25A1-6B0D-9884F0C0A4D3}"/>
              </a:ext>
              <a:ext uri="{C183D7F6-B498-43B3-948B-1728B52AA6E4}">
                <adec:decorative xmlns:adec="http://schemas.microsoft.com/office/drawing/2017/decorative" val="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94844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8371-72BF-FB6B-197D-F2A22169A613}"/>
              </a:ext>
            </a:extLst>
          </p:cNvPr>
          <p:cNvSpPr>
            <a:spLocks noGrp="1"/>
          </p:cNvSpPr>
          <p:nvPr>
            <p:ph type="title"/>
          </p:nvPr>
        </p:nvSpPr>
        <p:spPr>
          <a:xfrm>
            <a:off x="2440969" y="289362"/>
            <a:ext cx="8702654" cy="1325563"/>
          </a:xfrm>
        </p:spPr>
        <p:txBody>
          <a:bodyPr>
            <a:normAutofit fontScale="90000"/>
          </a:bodyPr>
          <a:lstStyle/>
          <a:p>
            <a:r>
              <a:rPr lang="es-US" noProof="0" dirty="0"/>
              <a:t>Cómo se puede decir:</a:t>
            </a:r>
            <a:br>
              <a:rPr lang="es-US" noProof="0" dirty="0"/>
            </a:br>
            <a:r>
              <a:rPr lang="es-US" noProof="0" dirty="0"/>
              <a:t>El “sándwich de Información” </a:t>
            </a:r>
            <a:r>
              <a:rPr lang="es-US" sz="1100" noProof="0" dirty="0"/>
              <a:t>(1 de 2)</a:t>
            </a:r>
          </a:p>
        </p:txBody>
      </p:sp>
      <p:sp>
        <p:nvSpPr>
          <p:cNvPr id="3" name="Content Placeholder 2">
            <a:extLst>
              <a:ext uri="{FF2B5EF4-FFF2-40B4-BE49-F238E27FC236}">
                <a16:creationId xmlns:a16="http://schemas.microsoft.com/office/drawing/2014/main" id="{6E4BC95C-39B3-D532-E009-06295A2F7514}"/>
              </a:ext>
            </a:extLst>
          </p:cNvPr>
          <p:cNvSpPr>
            <a:spLocks noGrp="1"/>
          </p:cNvSpPr>
          <p:nvPr>
            <p:ph idx="1"/>
          </p:nvPr>
        </p:nvSpPr>
        <p:spPr>
          <a:xfrm>
            <a:off x="838200" y="2073919"/>
            <a:ext cx="4221480" cy="4103043"/>
          </a:xfrm>
        </p:spPr>
        <p:txBody>
          <a:bodyPr/>
          <a:lstStyle/>
          <a:p>
            <a:r>
              <a:rPr lang="es-US" noProof="0" dirty="0"/>
              <a:t>Pregunte antes de compartir información / dar consejos</a:t>
            </a:r>
          </a:p>
          <a:p>
            <a:pPr lvl="1">
              <a:buFont typeface="Wingdings" panose="05000000000000000000" pitchFamily="2" charset="2"/>
              <a:buChar char="§"/>
            </a:pPr>
            <a:r>
              <a:rPr lang="es-US" sz="2800" noProof="0" dirty="0"/>
              <a:t>Invite a hablar</a:t>
            </a:r>
          </a:p>
          <a:p>
            <a:pPr lvl="1">
              <a:buFont typeface="Wingdings" panose="05000000000000000000" pitchFamily="2" charset="2"/>
              <a:buChar char="§"/>
            </a:pPr>
            <a:r>
              <a:rPr lang="es-US" sz="2800" noProof="0" dirty="0"/>
              <a:t>Comparta sus consejos / información</a:t>
            </a:r>
          </a:p>
          <a:p>
            <a:pPr lvl="1">
              <a:buFont typeface="Wingdings" panose="05000000000000000000" pitchFamily="2" charset="2"/>
              <a:buChar char="§"/>
            </a:pPr>
            <a:r>
              <a:rPr lang="es-US" sz="2800" noProof="0" dirty="0"/>
              <a:t>Vuelva a consultar</a:t>
            </a:r>
          </a:p>
        </p:txBody>
      </p:sp>
      <p:sp>
        <p:nvSpPr>
          <p:cNvPr id="7" name="Google Shape;596;p27">
            <a:extLst>
              <a:ext uri="{FF2B5EF4-FFF2-40B4-BE49-F238E27FC236}">
                <a16:creationId xmlns:a16="http://schemas.microsoft.com/office/drawing/2014/main" id="{5A8FD478-FD59-FD02-156E-550068C3F3E2}"/>
              </a:ext>
            </a:extLst>
          </p:cNvPr>
          <p:cNvSpPr/>
          <p:nvPr/>
        </p:nvSpPr>
        <p:spPr>
          <a:xfrm>
            <a:off x="6007582" y="2461256"/>
            <a:ext cx="5032075" cy="778969"/>
          </a:xfrm>
          <a:prstGeom prst="roundRect">
            <a:avLst>
              <a:gd name="adj" fmla="val 50000"/>
            </a:avLst>
          </a:prstGeom>
          <a:noFill/>
          <a:ln w="25400" cap="flat" cmpd="sng">
            <a:no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3200"/>
              <a:buFont typeface="Arial"/>
              <a:buNone/>
            </a:pPr>
            <a:r>
              <a:rPr lang="es-US" sz="3000" b="0" i="0" u="none" strike="noStrike" cap="none" noProof="0" dirty="0">
                <a:solidFill>
                  <a:schemeClr val="bg1"/>
                </a:solidFill>
                <a:latin typeface="Arial" panose="020B0604020202020204" pitchFamily="34" charset="0"/>
                <a:cs typeface="Arial" panose="020B0604020202020204" pitchFamily="34" charset="0"/>
                <a:sym typeface="Arial"/>
              </a:rPr>
              <a:t>Invitar a hablar</a:t>
            </a:r>
          </a:p>
        </p:txBody>
      </p:sp>
      <p:sp>
        <p:nvSpPr>
          <p:cNvPr id="8" name="Google Shape;597;p27">
            <a:extLst>
              <a:ext uri="{FF2B5EF4-FFF2-40B4-BE49-F238E27FC236}">
                <a16:creationId xmlns:a16="http://schemas.microsoft.com/office/drawing/2014/main" id="{73ECEE8F-5EC5-5797-8165-F2D05AB5C93F}"/>
              </a:ext>
            </a:extLst>
          </p:cNvPr>
          <p:cNvSpPr/>
          <p:nvPr/>
        </p:nvSpPr>
        <p:spPr>
          <a:xfrm>
            <a:off x="6272893" y="3662116"/>
            <a:ext cx="4629130" cy="646986"/>
          </a:xfrm>
          <a:prstGeom prst="roundRect">
            <a:avLst>
              <a:gd name="adj" fmla="val 16667"/>
            </a:avLst>
          </a:prstGeom>
          <a:noFill/>
          <a:ln w="25400" cap="flat" cmpd="sng">
            <a:no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3200"/>
              <a:buFont typeface="Arial"/>
              <a:buNone/>
            </a:pPr>
            <a:r>
              <a:rPr lang="es-US" sz="3200" b="0" i="0" u="none" strike="noStrike" cap="none" noProof="0" dirty="0">
                <a:solidFill>
                  <a:srgbClr val="FFFFFF"/>
                </a:solidFill>
                <a:latin typeface="Arial" panose="020B0604020202020204" pitchFamily="34" charset="0"/>
                <a:cs typeface="Arial" panose="020B0604020202020204" pitchFamily="34" charset="0"/>
                <a:sym typeface="Arial"/>
              </a:rPr>
              <a:t>Proporcionar </a:t>
            </a:r>
            <a:r>
              <a:rPr lang="es-US" sz="3000" b="0" i="0" u="none" strike="noStrike" cap="none" noProof="0" dirty="0">
                <a:solidFill>
                  <a:srgbClr val="FFFFFF"/>
                </a:solidFill>
                <a:latin typeface="Arial" panose="020B0604020202020204" pitchFamily="34" charset="0"/>
                <a:cs typeface="Arial" panose="020B0604020202020204" pitchFamily="34" charset="0"/>
                <a:sym typeface="Arial"/>
              </a:rPr>
              <a:t>información</a:t>
            </a:r>
          </a:p>
        </p:txBody>
      </p:sp>
      <p:sp>
        <p:nvSpPr>
          <p:cNvPr id="9" name="Google Shape;598;p27">
            <a:extLst>
              <a:ext uri="{FF2B5EF4-FFF2-40B4-BE49-F238E27FC236}">
                <a16:creationId xmlns:a16="http://schemas.microsoft.com/office/drawing/2014/main" id="{29708E1E-B04F-2D46-F18A-BD6755015B0C}"/>
              </a:ext>
            </a:extLst>
          </p:cNvPr>
          <p:cNvSpPr/>
          <p:nvPr/>
        </p:nvSpPr>
        <p:spPr>
          <a:xfrm>
            <a:off x="6111469" y="4598368"/>
            <a:ext cx="4849078" cy="746825"/>
          </a:xfrm>
          <a:prstGeom prst="roundRect">
            <a:avLst>
              <a:gd name="adj" fmla="val 44784"/>
            </a:avLst>
          </a:prstGeom>
          <a:noFill/>
          <a:ln w="25400" cap="flat" cmpd="sng">
            <a:no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3200"/>
              <a:buFont typeface="Arial"/>
              <a:buNone/>
            </a:pPr>
            <a:r>
              <a:rPr lang="es-US" sz="3000" b="0" i="0" u="none" strike="noStrike" cap="none" noProof="0" dirty="0">
                <a:solidFill>
                  <a:srgbClr val="FFFFFF"/>
                </a:solidFill>
                <a:latin typeface="Arial" panose="020B0604020202020204" pitchFamily="34" charset="0"/>
                <a:cs typeface="Arial" panose="020B0604020202020204" pitchFamily="34" charset="0"/>
                <a:sym typeface="Arial"/>
              </a:rPr>
              <a:t>Comprobar la comprensión</a:t>
            </a:r>
          </a:p>
        </p:txBody>
      </p:sp>
      <p:sp>
        <p:nvSpPr>
          <p:cNvPr id="11" name="TextBox 10">
            <a:extLst>
              <a:ext uri="{FF2B5EF4-FFF2-40B4-BE49-F238E27FC236}">
                <a16:creationId xmlns:a16="http://schemas.microsoft.com/office/drawing/2014/main" id="{109DBA5B-1384-6A13-5CFF-2D50AE16690A}"/>
              </a:ext>
            </a:extLst>
          </p:cNvPr>
          <p:cNvSpPr txBox="1"/>
          <p:nvPr/>
        </p:nvSpPr>
        <p:spPr>
          <a:xfrm>
            <a:off x="2440969" y="5345193"/>
            <a:ext cx="3831924" cy="1546577"/>
          </a:xfrm>
          <a:prstGeom prst="rect">
            <a:avLst/>
          </a:prstGeom>
          <a:noFill/>
        </p:spPr>
        <p:txBody>
          <a:bodyPr wrap="square" rtlCol="0">
            <a:spAutoFit/>
          </a:bodyPr>
          <a:lstStyle/>
          <a:p>
            <a:r>
              <a:rPr lang="es-US" sz="1050" noProof="0" dirty="0"/>
              <a:t>Notas del orador: </a:t>
            </a:r>
          </a:p>
          <a:p>
            <a:r>
              <a:rPr lang="es-US" sz="1050" noProof="0" dirty="0"/>
              <a:t>La siguiente herramienta es el sándwich de información.  </a:t>
            </a:r>
          </a:p>
          <a:p>
            <a:r>
              <a:rPr lang="es-US" sz="1050" noProof="0" dirty="0"/>
              <a:t>Si hay una idea o algunos hechos que quieren compartir, el sándwich de información es una gran herramienta para visualizar y utilizar. </a:t>
            </a:r>
          </a:p>
          <a:p>
            <a:r>
              <a:rPr lang="es-US" sz="1050" noProof="0" dirty="0"/>
              <a:t>La primera parte es una invitación a hablar; la mitad es la información que quieren proporcionar; y la tercera parte es revisar para asegurarse de que las cosas tengan sentido y, con suerte, continuar la conversación.</a:t>
            </a:r>
          </a:p>
        </p:txBody>
      </p:sp>
      <p:pic>
        <p:nvPicPr>
          <p:cNvPr id="4" name="Picture 3">
            <a:extLst>
              <a:ext uri="{FF2B5EF4-FFF2-40B4-BE49-F238E27FC236}">
                <a16:creationId xmlns:a16="http://schemas.microsoft.com/office/drawing/2014/main" id="{FE42F70C-520D-2773-586D-739574093E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07582" y="1987275"/>
            <a:ext cx="5032075" cy="1259871"/>
          </a:xfrm>
          <a:prstGeom prst="rect">
            <a:avLst/>
          </a:prstGeom>
        </p:spPr>
      </p:pic>
      <p:sp>
        <p:nvSpPr>
          <p:cNvPr id="5" name="Rounded Rectangle 6">
            <a:extLst>
              <a:ext uri="{FF2B5EF4-FFF2-40B4-BE49-F238E27FC236}">
                <a16:creationId xmlns:a16="http://schemas.microsoft.com/office/drawing/2014/main" id="{DEB7347A-82F2-8D41-D713-756D54262EF6}"/>
              </a:ext>
              <a:ext uri="{C183D7F6-B498-43B3-948B-1728B52AA6E4}">
                <adec:decorative xmlns:adec="http://schemas.microsoft.com/office/drawing/2017/decorative" val="1"/>
              </a:ext>
            </a:extLst>
          </p:cNvPr>
          <p:cNvSpPr/>
          <p:nvPr/>
        </p:nvSpPr>
        <p:spPr>
          <a:xfrm>
            <a:off x="6272893" y="3298329"/>
            <a:ext cx="4640756" cy="1189983"/>
          </a:xfrm>
          <a:prstGeom prst="roundRect">
            <a:avLst/>
          </a:prstGeom>
          <a:solidFill>
            <a:srgbClr val="245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6" name="Picture 5">
            <a:extLst>
              <a:ext uri="{FF2B5EF4-FFF2-40B4-BE49-F238E27FC236}">
                <a16:creationId xmlns:a16="http://schemas.microsoft.com/office/drawing/2014/main" id="{EF6D3B0D-AFB0-5C2C-AB78-30C7D24238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32716" y="4538261"/>
            <a:ext cx="5023082" cy="993109"/>
          </a:xfrm>
          <a:prstGeom prst="rect">
            <a:avLst/>
          </a:prstGeom>
        </p:spPr>
      </p:pic>
      <p:sp>
        <p:nvSpPr>
          <p:cNvPr id="10" name="Slide Number Placeholder 9">
            <a:extLst>
              <a:ext uri="{FF2B5EF4-FFF2-40B4-BE49-F238E27FC236}">
                <a16:creationId xmlns:a16="http://schemas.microsoft.com/office/drawing/2014/main" id="{6E625C4F-790C-9063-F3E7-A64230CF293C}"/>
              </a:ext>
            </a:extLst>
          </p:cNvPr>
          <p:cNvSpPr>
            <a:spLocks noGrp="1"/>
          </p:cNvSpPr>
          <p:nvPr>
            <p:ph type="sldNum" sz="quarter" idx="4"/>
          </p:nvPr>
        </p:nvSpPr>
        <p:spPr/>
        <p:txBody>
          <a:bodyPr/>
          <a:lstStyle/>
          <a:p>
            <a:fld id="{017D9891-871D-D84C-B216-77B96298C297}" type="slidenum">
              <a:rPr lang="es-US" noProof="0" smtClean="0"/>
              <a:pPr/>
              <a:t>26</a:t>
            </a:fld>
            <a:endParaRPr lang="es-US" noProof="0" dirty="0"/>
          </a:p>
        </p:txBody>
      </p:sp>
      <p:pic>
        <p:nvPicPr>
          <p:cNvPr id="12" name="Picture 11">
            <a:extLst>
              <a:ext uri="{FF2B5EF4-FFF2-40B4-BE49-F238E27FC236}">
                <a16:creationId xmlns:a16="http://schemas.microsoft.com/office/drawing/2014/main" id="{0494FA1B-3C8B-7B3F-3940-6F5AE2B4F296}"/>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14927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8DB930C9-016C-3C7D-0F3F-FAFE3885685F}"/>
            </a:ext>
          </a:extLst>
        </p:cNvPr>
        <p:cNvGrpSpPr/>
        <p:nvPr/>
      </p:nvGrpSpPr>
      <p:grpSpPr>
        <a:xfrm>
          <a:off x="0" y="0"/>
          <a:ext cx="0" cy="0"/>
          <a:chOff x="0" y="0"/>
          <a:chExt cx="0" cy="0"/>
        </a:xfrm>
      </p:grpSpPr>
      <p:sp>
        <p:nvSpPr>
          <p:cNvPr id="15" name="Google Shape;593;p27">
            <a:extLst>
              <a:ext uri="{FF2B5EF4-FFF2-40B4-BE49-F238E27FC236}">
                <a16:creationId xmlns:a16="http://schemas.microsoft.com/office/drawing/2014/main" id="{13B72CA6-992A-903F-E6DA-B549D598C997}"/>
              </a:ext>
            </a:extLst>
          </p:cNvPr>
          <p:cNvSpPr txBox="1">
            <a:spLocks noGrp="1"/>
          </p:cNvSpPr>
          <p:nvPr>
            <p:ph type="title"/>
          </p:nvPr>
        </p:nvSpPr>
        <p:spPr>
          <a:xfrm>
            <a:off x="2466190" y="290431"/>
            <a:ext cx="8702675" cy="1325562"/>
          </a:xfrm>
        </p:spPr>
        <p:txBody>
          <a:bodyPr>
            <a:normAutofit fontScale="90000"/>
          </a:bodyPr>
          <a:lstStyle/>
          <a:p>
            <a:pPr lvl="0"/>
            <a:r>
              <a:rPr lang="es-US" noProof="0" dirty="0"/>
              <a:t>Cómo se puede decir:</a:t>
            </a:r>
            <a:br>
              <a:rPr lang="es-US" noProof="0" dirty="0"/>
            </a:br>
            <a:r>
              <a:rPr lang="es-US" noProof="0" dirty="0"/>
              <a:t>El “sándwich de Información” </a:t>
            </a:r>
            <a:r>
              <a:rPr lang="es-US" sz="1100" noProof="0" dirty="0"/>
              <a:t>(2 de 2)</a:t>
            </a:r>
          </a:p>
        </p:txBody>
      </p:sp>
      <p:sp>
        <p:nvSpPr>
          <p:cNvPr id="9" name="TextBox 8">
            <a:extLst>
              <a:ext uri="{FF2B5EF4-FFF2-40B4-BE49-F238E27FC236}">
                <a16:creationId xmlns:a16="http://schemas.microsoft.com/office/drawing/2014/main" id="{8F66CE4E-92A3-B22B-CAB0-4C93941AF535}"/>
              </a:ext>
            </a:extLst>
          </p:cNvPr>
          <p:cNvSpPr txBox="1"/>
          <p:nvPr/>
        </p:nvSpPr>
        <p:spPr>
          <a:xfrm>
            <a:off x="7948909" y="2308864"/>
            <a:ext cx="3425825" cy="400110"/>
          </a:xfrm>
          <a:prstGeom prst="rect">
            <a:avLst/>
          </a:prstGeom>
          <a:noFill/>
        </p:spPr>
        <p:txBody>
          <a:bodyPr wrap="square" rtlCol="0">
            <a:spAutoFit/>
          </a:bodyPr>
          <a:lstStyle/>
          <a:p>
            <a:pPr algn="ctr"/>
            <a:r>
              <a:rPr lang="es-US" sz="2000" b="1" i="0" u="none" strike="noStrike" cap="none" noProof="0" dirty="0">
                <a:latin typeface="Arial"/>
                <a:ea typeface="Arial"/>
                <a:cs typeface="Arial"/>
                <a:sym typeface="Arial"/>
              </a:rPr>
              <a:t>Invitar a hablar</a:t>
            </a:r>
          </a:p>
        </p:txBody>
      </p:sp>
      <p:sp>
        <p:nvSpPr>
          <p:cNvPr id="577" name="Google Shape;577;p28">
            <a:extLst>
              <a:ext uri="{FF2B5EF4-FFF2-40B4-BE49-F238E27FC236}">
                <a16:creationId xmlns:a16="http://schemas.microsoft.com/office/drawing/2014/main" id="{0C8B623A-C045-C059-342C-53340BB91343}"/>
              </a:ext>
            </a:extLst>
          </p:cNvPr>
          <p:cNvSpPr/>
          <p:nvPr/>
        </p:nvSpPr>
        <p:spPr>
          <a:xfrm>
            <a:off x="3223269" y="2225709"/>
            <a:ext cx="4291489" cy="740348"/>
          </a:xfrm>
          <a:prstGeom prst="wedgeRoundRectCallout">
            <a:avLst>
              <a:gd name="adj1" fmla="val -72269"/>
              <a:gd name="adj2" fmla="val 63050"/>
              <a:gd name="adj3"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60"/>
              <a:buFont typeface="Arial"/>
              <a:buNone/>
            </a:pPr>
            <a:r>
              <a:rPr lang="es-US" sz="2160" b="0" i="0" u="none" strike="noStrike" cap="none" noProof="0" dirty="0">
                <a:solidFill>
                  <a:srgbClr val="FFFFFF"/>
                </a:solidFill>
                <a:latin typeface="Arial"/>
                <a:ea typeface="Arial"/>
                <a:cs typeface="Arial"/>
                <a:sym typeface="Arial"/>
              </a:rPr>
              <a:t>“¿Puedo compartir algo que escuché?”</a:t>
            </a:r>
          </a:p>
        </p:txBody>
      </p:sp>
      <p:sp>
        <p:nvSpPr>
          <p:cNvPr id="10" name="TextBox 9">
            <a:extLst>
              <a:ext uri="{FF2B5EF4-FFF2-40B4-BE49-F238E27FC236}">
                <a16:creationId xmlns:a16="http://schemas.microsoft.com/office/drawing/2014/main" id="{F10BC9F3-FDBF-B067-D240-26A4C9D71449}"/>
              </a:ext>
            </a:extLst>
          </p:cNvPr>
          <p:cNvSpPr txBox="1"/>
          <p:nvPr/>
        </p:nvSpPr>
        <p:spPr>
          <a:xfrm>
            <a:off x="8194971" y="3543167"/>
            <a:ext cx="2933700" cy="400110"/>
          </a:xfrm>
          <a:prstGeom prst="rect">
            <a:avLst/>
          </a:prstGeom>
          <a:noFill/>
        </p:spPr>
        <p:txBody>
          <a:bodyPr wrap="square" rtlCol="0">
            <a:spAutoFit/>
          </a:bodyPr>
          <a:lstStyle/>
          <a:p>
            <a:pPr algn="ctr"/>
            <a:r>
              <a:rPr lang="es-US" sz="2000" b="1" i="0" u="none" strike="noStrike" cap="none" noProof="0" dirty="0">
                <a:latin typeface="Arial"/>
                <a:ea typeface="Arial"/>
                <a:cs typeface="Arial"/>
                <a:sym typeface="Arial"/>
              </a:rPr>
              <a:t>Proporcionar información</a:t>
            </a:r>
          </a:p>
        </p:txBody>
      </p:sp>
      <p:sp>
        <p:nvSpPr>
          <p:cNvPr id="578" name="Google Shape;578;p28">
            <a:extLst>
              <a:ext uri="{FF2B5EF4-FFF2-40B4-BE49-F238E27FC236}">
                <a16:creationId xmlns:a16="http://schemas.microsoft.com/office/drawing/2014/main" id="{784322B9-F701-A896-BE9C-0FE1F022FE52}"/>
              </a:ext>
            </a:extLst>
          </p:cNvPr>
          <p:cNvSpPr/>
          <p:nvPr/>
        </p:nvSpPr>
        <p:spPr>
          <a:xfrm>
            <a:off x="2945137" y="3125314"/>
            <a:ext cx="4921539" cy="1895446"/>
          </a:xfrm>
          <a:prstGeom prst="wedgeRoundRectCallout">
            <a:avLst>
              <a:gd name="adj1" fmla="val -78602"/>
              <a:gd name="adj2" fmla="val -17685"/>
              <a:gd name="adj3"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60"/>
              <a:buFont typeface="Arial"/>
              <a:buNone/>
            </a:pPr>
            <a:r>
              <a:rPr lang="es-US" sz="2160" b="0" i="0" u="none" strike="noStrike" cap="none" noProof="0" dirty="0">
                <a:solidFill>
                  <a:srgbClr val="FFFFFF"/>
                </a:solidFill>
                <a:latin typeface="Arial"/>
                <a:ea typeface="Arial"/>
                <a:cs typeface="Arial"/>
                <a:sym typeface="Arial"/>
              </a:rPr>
              <a:t>“</a:t>
            </a:r>
            <a:r>
              <a:rPr lang="es-US" sz="2160" noProof="0" dirty="0">
                <a:solidFill>
                  <a:srgbClr val="FFFFFF"/>
                </a:solidFill>
              </a:rPr>
              <a:t>Hay pastillas falsificadas que contienen fentanilo.  Parecen auténticas, pero son mortales”.</a:t>
            </a:r>
          </a:p>
        </p:txBody>
      </p:sp>
      <p:sp>
        <p:nvSpPr>
          <p:cNvPr id="11" name="TextBox 10">
            <a:extLst>
              <a:ext uri="{FF2B5EF4-FFF2-40B4-BE49-F238E27FC236}">
                <a16:creationId xmlns:a16="http://schemas.microsoft.com/office/drawing/2014/main" id="{E4B6BE77-C371-D902-1B3F-AA0F678208DE}"/>
              </a:ext>
            </a:extLst>
          </p:cNvPr>
          <p:cNvSpPr txBox="1"/>
          <p:nvPr/>
        </p:nvSpPr>
        <p:spPr>
          <a:xfrm>
            <a:off x="8299747" y="5155168"/>
            <a:ext cx="2724150" cy="707886"/>
          </a:xfrm>
          <a:prstGeom prst="rect">
            <a:avLst/>
          </a:prstGeom>
          <a:noFill/>
        </p:spPr>
        <p:txBody>
          <a:bodyPr wrap="square" rtlCol="0">
            <a:spAutoFit/>
          </a:bodyPr>
          <a:lstStyle/>
          <a:p>
            <a:pPr marL="0" marR="0" lvl="0" indent="0" algn="ctr" rtl="0">
              <a:lnSpc>
                <a:spcPct val="100000"/>
              </a:lnSpc>
              <a:spcBef>
                <a:spcPts val="0"/>
              </a:spcBef>
              <a:spcAft>
                <a:spcPts val="0"/>
              </a:spcAft>
              <a:buClr>
                <a:srgbClr val="FFFFFF"/>
              </a:buClr>
              <a:buSzPts val="3200"/>
              <a:buFont typeface="Arial"/>
              <a:buNone/>
            </a:pPr>
            <a:r>
              <a:rPr lang="es-US" sz="2000" b="1" i="0" u="none" strike="noStrike" cap="none" noProof="0" dirty="0">
                <a:latin typeface="Arial"/>
                <a:ea typeface="Arial"/>
                <a:cs typeface="Arial"/>
                <a:sym typeface="Arial"/>
              </a:rPr>
              <a:t>Comprobar la comprensión</a:t>
            </a:r>
          </a:p>
        </p:txBody>
      </p:sp>
      <p:sp>
        <p:nvSpPr>
          <p:cNvPr id="579" name="Google Shape;579;p28">
            <a:extLst>
              <a:ext uri="{FF2B5EF4-FFF2-40B4-BE49-F238E27FC236}">
                <a16:creationId xmlns:a16="http://schemas.microsoft.com/office/drawing/2014/main" id="{B785E912-5B47-9594-6F36-A5CD02879C9E}"/>
              </a:ext>
            </a:extLst>
          </p:cNvPr>
          <p:cNvSpPr/>
          <p:nvPr/>
        </p:nvSpPr>
        <p:spPr>
          <a:xfrm>
            <a:off x="3264638" y="5235594"/>
            <a:ext cx="4029892" cy="723010"/>
          </a:xfrm>
          <a:prstGeom prst="wedgeRoundRectCallout">
            <a:avLst>
              <a:gd name="adj1" fmla="val -72206"/>
              <a:gd name="adj2" fmla="val -52244"/>
              <a:gd name="adj3"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60"/>
              <a:buFont typeface="Arial"/>
              <a:buNone/>
            </a:pPr>
            <a:r>
              <a:rPr lang="es-US" sz="2160" b="0" i="0" u="none" strike="noStrike" cap="none" noProof="0" dirty="0">
                <a:solidFill>
                  <a:srgbClr val="FFFFFF"/>
                </a:solidFill>
                <a:latin typeface="Arial"/>
                <a:ea typeface="Arial"/>
                <a:cs typeface="Arial"/>
                <a:sym typeface="Arial"/>
              </a:rPr>
              <a:t>“¿Qué </a:t>
            </a:r>
            <a:r>
              <a:rPr lang="es-US" sz="2160" noProof="0" dirty="0">
                <a:solidFill>
                  <a:srgbClr val="FFFFFF"/>
                </a:solidFill>
                <a:latin typeface="Arial"/>
                <a:ea typeface="Arial"/>
                <a:cs typeface="Arial"/>
                <a:sym typeface="Arial"/>
              </a:rPr>
              <a:t>piensas </a:t>
            </a:r>
            <a:r>
              <a:rPr lang="es-US" sz="2160" b="0" i="0" u="none" strike="noStrike" cap="none" noProof="0" dirty="0">
                <a:solidFill>
                  <a:srgbClr val="FFFFFF"/>
                </a:solidFill>
                <a:latin typeface="Arial"/>
                <a:ea typeface="Arial"/>
                <a:cs typeface="Arial"/>
                <a:sym typeface="Arial"/>
              </a:rPr>
              <a:t>sobre eso?”</a:t>
            </a:r>
          </a:p>
        </p:txBody>
      </p:sp>
      <p:sp>
        <p:nvSpPr>
          <p:cNvPr id="2" name="TextBox 1">
            <a:extLst>
              <a:ext uri="{FF2B5EF4-FFF2-40B4-BE49-F238E27FC236}">
                <a16:creationId xmlns:a16="http://schemas.microsoft.com/office/drawing/2014/main" id="{43FD0BDB-F176-DCB4-A0C4-FE910668CF4E}"/>
              </a:ext>
            </a:extLst>
          </p:cNvPr>
          <p:cNvSpPr txBox="1"/>
          <p:nvPr/>
        </p:nvSpPr>
        <p:spPr>
          <a:xfrm>
            <a:off x="288149" y="1045205"/>
            <a:ext cx="2061160" cy="4455066"/>
          </a:xfrm>
          <a:prstGeom prst="rect">
            <a:avLst/>
          </a:prstGeom>
          <a:noFill/>
        </p:spPr>
        <p:txBody>
          <a:bodyPr wrap="square" rtlCol="0">
            <a:spAutoFit/>
          </a:bodyPr>
          <a:lstStyle/>
          <a:p>
            <a:r>
              <a:rPr lang="es-US" sz="1050" noProof="0" dirty="0"/>
              <a:t>Notas del orador: </a:t>
            </a:r>
          </a:p>
          <a:p>
            <a:pPr>
              <a:buSzPts val="1100"/>
            </a:pPr>
            <a:r>
              <a:rPr lang="es-US" sz="1050" noProof="0" dirty="0">
                <a:latin typeface="Aptos" panose="020B0004020202020204" pitchFamily="34" charset="0"/>
              </a:rPr>
              <a:t>Entonces, aquí hay un ejemplo…</a:t>
            </a:r>
          </a:p>
          <a:p>
            <a:pPr>
              <a:buSzPts val="1100"/>
            </a:pPr>
            <a:r>
              <a:rPr lang="es-US" sz="1050" noProof="0" dirty="0">
                <a:latin typeface="Aptos" panose="020B0004020202020204" pitchFamily="34" charset="0"/>
              </a:rPr>
              <a:t>[HAGA CLIC Y LEA EL EJEMPLO]</a:t>
            </a:r>
          </a:p>
          <a:p>
            <a:pPr>
              <a:buClr>
                <a:srgbClr val="000000"/>
              </a:buClr>
              <a:buSzPts val="1100"/>
            </a:pPr>
            <a:r>
              <a:rPr lang="es-US" sz="1050" noProof="0" dirty="0">
                <a:latin typeface="Aptos" panose="020B0004020202020204" pitchFamily="34" charset="0"/>
                <a:ea typeface="Aptos"/>
                <a:cs typeface="Arial"/>
                <a:sym typeface="Arial"/>
              </a:rPr>
              <a:t>Entonces, analicemos esto...“¿Puedo compartir algo que escuché?” es “pedir permiso” o “una invitación a hablar”.  Puede que ese momento no sea el más adecuado para hablar, y no pasa nada. Encuentren un mejor momento.</a:t>
            </a:r>
          </a:p>
          <a:p>
            <a:pPr>
              <a:buClr>
                <a:srgbClr val="000000"/>
              </a:buClr>
              <a:buSzPts val="1100"/>
            </a:pPr>
            <a:r>
              <a:rPr lang="es-US" sz="1050" noProof="0" dirty="0">
                <a:latin typeface="Aptos" panose="020B0004020202020204" pitchFamily="34" charset="0"/>
                <a:ea typeface="Aptos"/>
                <a:cs typeface="Arial"/>
                <a:sym typeface="Arial"/>
              </a:rPr>
              <a:t>La “información” que están proporcionando son datos acerca del fentanilo.</a:t>
            </a:r>
          </a:p>
          <a:p>
            <a:pPr>
              <a:buClr>
                <a:srgbClr val="000000"/>
              </a:buClr>
              <a:buSzPts val="1100"/>
            </a:pPr>
            <a:r>
              <a:rPr lang="es-US" sz="1050" noProof="0" dirty="0">
                <a:latin typeface="Aptos" panose="020B0004020202020204" pitchFamily="34" charset="0"/>
                <a:ea typeface="Aptos"/>
                <a:cs typeface="Arial"/>
                <a:sym typeface="Arial"/>
              </a:rPr>
              <a:t>“¿Qué piensas sobre eso?” es una manera de “verificar la comprensión”.  Puede que no reciban la respuesta que esperaban, pero no pasa nada.  Es mejor entablar una conversación abierta donde se pueda compartir más información y abordar cualquier actitud o información que pueda resultar arriesgada.</a:t>
            </a:r>
          </a:p>
        </p:txBody>
      </p:sp>
      <p:pic>
        <p:nvPicPr>
          <p:cNvPr id="14" name="Picture 13">
            <a:extLst>
              <a:ext uri="{FF2B5EF4-FFF2-40B4-BE49-F238E27FC236}">
                <a16:creationId xmlns:a16="http://schemas.microsoft.com/office/drawing/2014/main" id="{9AD3DED0-E482-2827-4BDD-915531A79B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31718" y="1743290"/>
            <a:ext cx="5875024" cy="1470919"/>
          </a:xfrm>
          <a:prstGeom prst="rect">
            <a:avLst/>
          </a:prstGeom>
        </p:spPr>
      </p:pic>
      <p:sp>
        <p:nvSpPr>
          <p:cNvPr id="8" name="Rounded Rectangle 7">
            <a:extLst>
              <a:ext uri="{FF2B5EF4-FFF2-40B4-BE49-F238E27FC236}">
                <a16:creationId xmlns:a16="http://schemas.microsoft.com/office/drawing/2014/main" id="{F191BDD7-794A-70AE-5759-53D02CBEF95D}"/>
              </a:ext>
              <a:ext uri="{C183D7F6-B498-43B3-948B-1728B52AA6E4}">
                <adec:decorative xmlns:adec="http://schemas.microsoft.com/office/drawing/2017/decorative" val="1"/>
              </a:ext>
            </a:extLst>
          </p:cNvPr>
          <p:cNvSpPr/>
          <p:nvPr/>
        </p:nvSpPr>
        <p:spPr>
          <a:xfrm>
            <a:off x="2565403" y="3308339"/>
            <a:ext cx="5418154" cy="1706411"/>
          </a:xfrm>
          <a:prstGeom prst="roundRect">
            <a:avLst/>
          </a:prstGeom>
          <a:solidFill>
            <a:srgbClr val="245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7" name="Picture 6">
            <a:extLst>
              <a:ext uri="{FF2B5EF4-FFF2-40B4-BE49-F238E27FC236}">
                <a16:creationId xmlns:a16="http://schemas.microsoft.com/office/drawing/2014/main" id="{D0DE2CB1-FDE5-E8AA-5565-D5CF3C20D6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42217" y="5053795"/>
            <a:ext cx="5864525" cy="939716"/>
          </a:xfrm>
          <a:prstGeom prst="rect">
            <a:avLst/>
          </a:prstGeom>
        </p:spPr>
      </p:pic>
      <p:sp>
        <p:nvSpPr>
          <p:cNvPr id="12" name="Down Arrow 11">
            <a:extLst>
              <a:ext uri="{FF2B5EF4-FFF2-40B4-BE49-F238E27FC236}">
                <a16:creationId xmlns:a16="http://schemas.microsoft.com/office/drawing/2014/main" id="{10A4C9A5-6B0F-E89B-788F-E058B474E362}"/>
              </a:ext>
              <a:ext uri="{C183D7F6-B498-43B3-948B-1728B52AA6E4}">
                <adec:decorative xmlns:adec="http://schemas.microsoft.com/office/drawing/2017/decorative" val="1"/>
              </a:ext>
            </a:extLst>
          </p:cNvPr>
          <p:cNvSpPr/>
          <p:nvPr/>
        </p:nvSpPr>
        <p:spPr>
          <a:xfrm>
            <a:off x="9624069" y="2790232"/>
            <a:ext cx="45719" cy="784885"/>
          </a:xfrm>
          <a:prstGeom prst="downArrow">
            <a:avLst/>
          </a:prstGeom>
          <a:ln w="41275">
            <a:solidFill>
              <a:srgbClr val="2459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13" name="Down Arrow 12">
            <a:extLst>
              <a:ext uri="{FF2B5EF4-FFF2-40B4-BE49-F238E27FC236}">
                <a16:creationId xmlns:a16="http://schemas.microsoft.com/office/drawing/2014/main" id="{768E1601-41CD-4DAB-FAD7-34A0D8A7E6D1}"/>
              </a:ext>
              <a:ext uri="{C183D7F6-B498-43B3-948B-1728B52AA6E4}">
                <adec:decorative xmlns:adec="http://schemas.microsoft.com/office/drawing/2017/decorative" val="1"/>
              </a:ext>
            </a:extLst>
          </p:cNvPr>
          <p:cNvSpPr/>
          <p:nvPr/>
        </p:nvSpPr>
        <p:spPr>
          <a:xfrm>
            <a:off x="9624069" y="4218982"/>
            <a:ext cx="45719" cy="784885"/>
          </a:xfrm>
          <a:prstGeom prst="downArrow">
            <a:avLst/>
          </a:prstGeom>
          <a:ln w="41275">
            <a:solidFill>
              <a:srgbClr val="296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576" name="Google Shape;576;p28">
            <a:extLst>
              <a:ext uri="{FF2B5EF4-FFF2-40B4-BE49-F238E27FC236}">
                <a16:creationId xmlns:a16="http://schemas.microsoft.com/office/drawing/2014/main" id="{23CD6A3A-D20F-823C-55A4-17A10E18731C}"/>
              </a:ext>
            </a:extLst>
          </p:cNvPr>
          <p:cNvSpPr txBox="1">
            <a:spLocks noGrp="1"/>
          </p:cNvSpPr>
          <p:nvPr>
            <p:ph type="sldNum" sz="quarter" idx="4294967295"/>
          </p:nvPr>
        </p:nvSpPr>
        <p:spPr>
          <a:xfrm>
            <a:off x="11680370" y="6485392"/>
            <a:ext cx="511629"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772483"/>
              </a:buClr>
              <a:buSzPts val="1800"/>
              <a:buFont typeface="Arial"/>
              <a:buNone/>
            </a:pPr>
            <a:fld id="{C687CED1-8147-4D43-BC11-9CBC15358773}" type="slidenum">
              <a:rPr lang="es-US" noProof="0" smtClean="0"/>
              <a:pPr marL="0" marR="0" lvl="0" indent="0" algn="ctr" rtl="0">
                <a:lnSpc>
                  <a:spcPct val="100000"/>
                </a:lnSpc>
                <a:spcBef>
                  <a:spcPts val="0"/>
                </a:spcBef>
                <a:spcAft>
                  <a:spcPts val="0"/>
                </a:spcAft>
                <a:buClr>
                  <a:srgbClr val="772483"/>
                </a:buClr>
                <a:buSzPts val="1800"/>
                <a:buFont typeface="Arial"/>
                <a:buNone/>
              </a:pPr>
              <a:t>27</a:t>
            </a:fld>
            <a:endParaRPr lang="es-US" noProof="0" dirty="0"/>
          </a:p>
        </p:txBody>
      </p:sp>
      <p:pic>
        <p:nvPicPr>
          <p:cNvPr id="3" name="Picture 2">
            <a:extLst>
              <a:ext uri="{FF2B5EF4-FFF2-40B4-BE49-F238E27FC236}">
                <a16:creationId xmlns:a16="http://schemas.microsoft.com/office/drawing/2014/main" id="{E4F9FC27-4F41-9224-26D5-AD3F26A8AF40}"/>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24467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0C53-870A-B375-96B9-CB78C6CC0C5A}"/>
              </a:ext>
            </a:extLst>
          </p:cNvPr>
          <p:cNvSpPr>
            <a:spLocks noGrp="1"/>
          </p:cNvSpPr>
          <p:nvPr>
            <p:ph type="title"/>
          </p:nvPr>
        </p:nvSpPr>
        <p:spPr/>
        <p:txBody>
          <a:bodyPr>
            <a:normAutofit/>
          </a:bodyPr>
          <a:lstStyle/>
          <a:p>
            <a:r>
              <a:rPr lang="es-US" sz="3800" noProof="0" dirty="0"/>
              <a:t>Su influencia puede salvar una vida</a:t>
            </a:r>
          </a:p>
        </p:txBody>
      </p:sp>
      <p:pic>
        <p:nvPicPr>
          <p:cNvPr id="7" name="Picture 6" descr="Captura de pantalla de la página web de la campaña en redes sociales “One Pill Can Kill”, con la etiqueta #OnePillCanKill marcado con un círculo. En el siguiente enlace se puede encontrar toda la información.">
            <a:extLst>
              <a:ext uri="{FF2B5EF4-FFF2-40B4-BE49-F238E27FC236}">
                <a16:creationId xmlns:a16="http://schemas.microsoft.com/office/drawing/2014/main" id="{343AB5E6-7917-059A-782A-6E362337555B}"/>
              </a:ext>
            </a:extLst>
          </p:cNvPr>
          <p:cNvPicPr>
            <a:picLocks noChangeAspect="1"/>
          </p:cNvPicPr>
          <p:nvPr/>
        </p:nvPicPr>
        <p:blipFill>
          <a:blip r:embed="rId3"/>
          <a:stretch>
            <a:fillRect/>
          </a:stretch>
        </p:blipFill>
        <p:spPr>
          <a:xfrm>
            <a:off x="-1" y="2102101"/>
            <a:ext cx="10286333" cy="2952783"/>
          </a:xfrm>
          <a:prstGeom prst="rect">
            <a:avLst/>
          </a:prstGeom>
        </p:spPr>
      </p:pic>
      <p:sp>
        <p:nvSpPr>
          <p:cNvPr id="13" name="TextBox 12">
            <a:extLst>
              <a:ext uri="{FF2B5EF4-FFF2-40B4-BE49-F238E27FC236}">
                <a16:creationId xmlns:a16="http://schemas.microsoft.com/office/drawing/2014/main" id="{E219DA1F-492C-4D17-12D9-31A6A89807E8}"/>
              </a:ext>
            </a:extLst>
          </p:cNvPr>
          <p:cNvSpPr txBox="1"/>
          <p:nvPr/>
        </p:nvSpPr>
        <p:spPr>
          <a:xfrm>
            <a:off x="5143165" y="5602508"/>
            <a:ext cx="6868273" cy="584775"/>
          </a:xfrm>
          <a:prstGeom prst="rect">
            <a:avLst/>
          </a:prstGeom>
          <a:noFill/>
        </p:spPr>
        <p:txBody>
          <a:bodyPr wrap="square">
            <a:spAutoFit/>
          </a:bodyPr>
          <a:lstStyle/>
          <a:p>
            <a:r>
              <a:rPr lang="es-US" sz="3200" b="1" noProof="0" dirty="0">
                <a:solidFill>
                  <a:schemeClr val="accent2"/>
                </a:solidFill>
                <a:hlinkClick r:id="rId4" tooltip="Campaña de “One Pill Can Kill” para redes sociales"/>
              </a:rPr>
              <a:t>www.dea.gov/onepill/social-media</a:t>
            </a:r>
          </a:p>
        </p:txBody>
      </p:sp>
      <p:sp>
        <p:nvSpPr>
          <p:cNvPr id="5" name="TextBox 4">
            <a:extLst>
              <a:ext uri="{FF2B5EF4-FFF2-40B4-BE49-F238E27FC236}">
                <a16:creationId xmlns:a16="http://schemas.microsoft.com/office/drawing/2014/main" id="{A7086358-8737-2339-326A-EF76CC5EF552}"/>
              </a:ext>
            </a:extLst>
          </p:cNvPr>
          <p:cNvSpPr txBox="1"/>
          <p:nvPr/>
        </p:nvSpPr>
        <p:spPr>
          <a:xfrm>
            <a:off x="3794760" y="344905"/>
            <a:ext cx="8061616" cy="830997"/>
          </a:xfrm>
          <a:prstGeom prst="rect">
            <a:avLst/>
          </a:prstGeom>
          <a:noFill/>
        </p:spPr>
        <p:txBody>
          <a:bodyPr wrap="square" rtlCol="0">
            <a:spAutoFit/>
          </a:bodyPr>
          <a:lstStyle/>
          <a:p>
            <a:r>
              <a:rPr lang="es-US" sz="1200" noProof="0" dirty="0"/>
              <a:t>Notas del orador: </a:t>
            </a:r>
          </a:p>
          <a:p>
            <a:r>
              <a:rPr lang="es-US" sz="1200" noProof="0" dirty="0"/>
              <a:t>Y hay más de una forma de hacer oír su voz.</a:t>
            </a:r>
          </a:p>
          <a:p>
            <a:r>
              <a:rPr lang="es-US" sz="1200" noProof="0" dirty="0"/>
              <a:t>Si tienen una presencia en las redes sociales de cualquier tamaño, la DEA ha creado un conjunto de herramientas de recursos para redes sociales que pueden compartir.</a:t>
            </a:r>
          </a:p>
          <a:p>
            <a:r>
              <a:rPr lang="es-US" sz="1200" noProof="0" dirty="0"/>
              <a:t>Usen la etiqueta #onepillcankill en su publicación para que nuestras voces se escuchen alto y claro.</a:t>
            </a:r>
          </a:p>
        </p:txBody>
      </p:sp>
      <p:sp>
        <p:nvSpPr>
          <p:cNvPr id="8" name="Oval 7">
            <a:extLst>
              <a:ext uri="{FF2B5EF4-FFF2-40B4-BE49-F238E27FC236}">
                <a16:creationId xmlns:a16="http://schemas.microsoft.com/office/drawing/2014/main" id="{E3D91AF0-ABAE-E005-1D27-9D9A942C3A60}"/>
              </a:ext>
              <a:ext uri="{C183D7F6-B498-43B3-948B-1728B52AA6E4}">
                <adec:decorative xmlns:adec="http://schemas.microsoft.com/office/drawing/2017/decorative" val="1"/>
              </a:ext>
            </a:extLst>
          </p:cNvPr>
          <p:cNvSpPr/>
          <p:nvPr/>
        </p:nvSpPr>
        <p:spPr>
          <a:xfrm>
            <a:off x="0" y="2102101"/>
            <a:ext cx="2311685" cy="548632"/>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4" name="Picture 3">
            <a:hlinkClick r:id="rId5" tooltip="Campaña de “One Pill Can Kill” para redes sociales"/>
            <a:extLst>
              <a:ext uri="{FF2B5EF4-FFF2-40B4-BE49-F238E27FC236}">
                <a16:creationId xmlns:a16="http://schemas.microsoft.com/office/drawing/2014/main" id="{5EEE0082-02EA-F792-1DA8-E6165F14EBB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85097" y="5196306"/>
            <a:ext cx="1397177" cy="1397177"/>
          </a:xfrm>
          <a:prstGeom prst="rect">
            <a:avLst/>
          </a:prstGeom>
        </p:spPr>
      </p:pic>
      <p:sp>
        <p:nvSpPr>
          <p:cNvPr id="3" name="Slide Number Placeholder 2">
            <a:extLst>
              <a:ext uri="{FF2B5EF4-FFF2-40B4-BE49-F238E27FC236}">
                <a16:creationId xmlns:a16="http://schemas.microsoft.com/office/drawing/2014/main" id="{AFCF3F25-B968-701E-0756-E4D141C20CE4}"/>
              </a:ext>
            </a:extLst>
          </p:cNvPr>
          <p:cNvSpPr>
            <a:spLocks noGrp="1"/>
          </p:cNvSpPr>
          <p:nvPr>
            <p:ph type="sldNum" sz="quarter" idx="4"/>
          </p:nvPr>
        </p:nvSpPr>
        <p:spPr/>
        <p:txBody>
          <a:bodyPr/>
          <a:lstStyle/>
          <a:p>
            <a:fld id="{017D9891-871D-D84C-B216-77B96298C297}" type="slidenum">
              <a:rPr lang="es-US" noProof="0" smtClean="0"/>
              <a:pPr/>
              <a:t>28</a:t>
            </a:fld>
            <a:endParaRPr lang="es-US" noProof="0" dirty="0"/>
          </a:p>
        </p:txBody>
      </p:sp>
      <p:pic>
        <p:nvPicPr>
          <p:cNvPr id="6" name="Picture 5">
            <a:extLst>
              <a:ext uri="{FF2B5EF4-FFF2-40B4-BE49-F238E27FC236}">
                <a16:creationId xmlns:a16="http://schemas.microsoft.com/office/drawing/2014/main" id="{CE279AD3-9EBC-50E5-79C5-90A6806674AF}"/>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4207220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B4780B-D8E9-91B8-7148-CAD256D87B6C}"/>
              </a:ext>
            </a:extLst>
          </p:cNvPr>
          <p:cNvSpPr>
            <a:spLocks noGrp="1"/>
          </p:cNvSpPr>
          <p:nvPr>
            <p:ph type="title" idx="4294967295"/>
          </p:nvPr>
        </p:nvSpPr>
        <p:spPr>
          <a:xfrm>
            <a:off x="838200" y="-185619"/>
            <a:ext cx="10515600" cy="1325563"/>
          </a:xfrm>
        </p:spPr>
        <p:txBody>
          <a:bodyPr vert="horz" lIns="91440" tIns="45720" rIns="91440" bIns="45720" rtlCol="0" anchor="b">
            <a:normAutofit fontScale="90000"/>
          </a:bodyPr>
          <a:lstStyle/>
          <a:p>
            <a:r>
              <a:rPr lang="es-US" noProof="0" dirty="0"/>
              <a:t>Enlaces de “Una pastilla puede matar”</a:t>
            </a:r>
          </a:p>
        </p:txBody>
      </p:sp>
      <p:sp>
        <p:nvSpPr>
          <p:cNvPr id="4" name="Rectangle 3" descr="Foto de una placa: Departamento de Justicia de los EE. UU. — Administración para el Control de Drogas — Agente Especial.">
            <a:extLst>
              <a:ext uri="{FF2B5EF4-FFF2-40B4-BE49-F238E27FC236}">
                <a16:creationId xmlns:a16="http://schemas.microsoft.com/office/drawing/2014/main" id="{7E84067D-8A38-8826-B786-70DB4408E465}"/>
              </a:ext>
            </a:extLst>
          </p:cNvPr>
          <p:cNvSpPr/>
          <p:nvPr/>
        </p:nvSpPr>
        <p:spPr>
          <a:xfrm>
            <a:off x="115747" y="752354"/>
            <a:ext cx="3368233" cy="56246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pic>
        <p:nvPicPr>
          <p:cNvPr id="3" name="Picture 2" descr="Logotipo: One Pill Can Kill. ">
            <a:extLst>
              <a:ext uri="{FF2B5EF4-FFF2-40B4-BE49-F238E27FC236}">
                <a16:creationId xmlns:a16="http://schemas.microsoft.com/office/drawing/2014/main" id="{3E69FD6B-B82F-FF45-ACD9-F069E0C2780B}"/>
              </a:ext>
            </a:extLst>
          </p:cNvPr>
          <p:cNvPicPr>
            <a:picLocks noChangeAspect="1"/>
          </p:cNvPicPr>
          <p:nvPr/>
        </p:nvPicPr>
        <p:blipFill>
          <a:blip r:embed="rId4"/>
          <a:stretch>
            <a:fillRect/>
          </a:stretch>
        </p:blipFill>
        <p:spPr>
          <a:xfrm>
            <a:off x="3860800" y="2306320"/>
            <a:ext cx="4666593" cy="2631440"/>
          </a:xfrm>
          <a:prstGeom prst="rect">
            <a:avLst/>
          </a:prstGeom>
        </p:spPr>
      </p:pic>
      <p:sp>
        <p:nvSpPr>
          <p:cNvPr id="9" name="TextBox 8">
            <a:extLst>
              <a:ext uri="{FF2B5EF4-FFF2-40B4-BE49-F238E27FC236}">
                <a16:creationId xmlns:a16="http://schemas.microsoft.com/office/drawing/2014/main" id="{D4F08346-7133-833C-EA6F-E29A5EA6DCA7}"/>
              </a:ext>
            </a:extLst>
          </p:cNvPr>
          <p:cNvSpPr txBox="1"/>
          <p:nvPr/>
        </p:nvSpPr>
        <p:spPr>
          <a:xfrm>
            <a:off x="9521824" y="4628317"/>
            <a:ext cx="1657029" cy="323165"/>
          </a:xfrm>
          <a:prstGeom prst="rect">
            <a:avLst/>
          </a:prstGeom>
          <a:noFill/>
        </p:spPr>
        <p:txBody>
          <a:bodyPr wrap="square" rtlCol="0">
            <a:spAutoFit/>
          </a:bodyPr>
          <a:lstStyle/>
          <a:p>
            <a:r>
              <a:rPr lang="es-US" sz="1500" noProof="0" dirty="0">
                <a:solidFill>
                  <a:schemeClr val="bg1"/>
                </a:solidFill>
              </a:rPr>
              <a:t>Más información</a:t>
            </a:r>
          </a:p>
        </p:txBody>
      </p:sp>
      <p:sp>
        <p:nvSpPr>
          <p:cNvPr id="8" name="TextBox 7">
            <a:extLst>
              <a:ext uri="{FF2B5EF4-FFF2-40B4-BE49-F238E27FC236}">
                <a16:creationId xmlns:a16="http://schemas.microsoft.com/office/drawing/2014/main" id="{A4FE7CD8-3A6E-324D-8F4F-58A7B0F41DBF}"/>
              </a:ext>
            </a:extLst>
          </p:cNvPr>
          <p:cNvSpPr txBox="1"/>
          <p:nvPr/>
        </p:nvSpPr>
        <p:spPr>
          <a:xfrm>
            <a:off x="3860799" y="5915353"/>
            <a:ext cx="4666593" cy="461665"/>
          </a:xfrm>
          <a:prstGeom prst="rect">
            <a:avLst/>
          </a:prstGeom>
          <a:noFill/>
        </p:spPr>
        <p:txBody>
          <a:bodyPr wrap="square" rtlCol="0">
            <a:spAutoFit/>
          </a:bodyPr>
          <a:lstStyle/>
          <a:p>
            <a:pPr algn="ctr"/>
            <a:r>
              <a:rPr lang="es-US" sz="2400" b="1" noProof="0" dirty="0">
                <a:solidFill>
                  <a:schemeClr val="bg1"/>
                </a:solidFill>
                <a:latin typeface="Public Sans" pitchFamily="2" charset="77"/>
                <a:hlinkClick r:id="rId5" tooltip="Una pastilla puede matar">
                  <a:extLst>
                    <a:ext uri="{A12FA001-AC4F-418D-AE19-62706E023703}">
                      <ahyp:hlinkClr xmlns:ahyp="http://schemas.microsoft.com/office/drawing/2018/hyperlinkcolor" val="tx"/>
                    </a:ext>
                  </a:extLst>
                </a:hlinkClick>
              </a:rPr>
              <a:t>www.dea.gov/onepill</a:t>
            </a:r>
          </a:p>
        </p:txBody>
      </p:sp>
      <p:sp>
        <p:nvSpPr>
          <p:cNvPr id="7" name="TextBox 6">
            <a:extLst>
              <a:ext uri="{FF2B5EF4-FFF2-40B4-BE49-F238E27FC236}">
                <a16:creationId xmlns:a16="http://schemas.microsoft.com/office/drawing/2014/main" id="{3F4B6978-6722-FFF4-7489-FC76F6ABC841}"/>
              </a:ext>
            </a:extLst>
          </p:cNvPr>
          <p:cNvSpPr txBox="1"/>
          <p:nvPr/>
        </p:nvSpPr>
        <p:spPr>
          <a:xfrm>
            <a:off x="7804940" y="4937760"/>
            <a:ext cx="3548860" cy="1754326"/>
          </a:xfrm>
          <a:prstGeom prst="rect">
            <a:avLst/>
          </a:prstGeom>
          <a:noFill/>
        </p:spPr>
        <p:txBody>
          <a:bodyPr wrap="square" rtlCol="0">
            <a:spAutoFit/>
          </a:bodyPr>
          <a:lstStyle/>
          <a:p>
            <a:r>
              <a:rPr lang="es-US" sz="1200" noProof="0" dirty="0">
                <a:solidFill>
                  <a:schemeClr val="bg1"/>
                </a:solidFill>
              </a:rPr>
              <a:t>Notas del orador: </a:t>
            </a:r>
          </a:p>
          <a:p>
            <a:r>
              <a:rPr lang="es-US" sz="1200" noProof="0" dirty="0">
                <a:solidFill>
                  <a:schemeClr val="bg1"/>
                </a:solidFill>
              </a:rPr>
              <a:t>Si escanean este código QR, accederán directamente a nuestros recursos en línea. Los animamos a que nos ayuden a iniciar y continuar esta importante conversación. Nunca es demasiado pronto para hablar con los niños sobre los peligros de tomar una pastilla que no fue recetada por un médico y dispensada por un farmacéutico.  Basta con tomar una sola de estas pastillas falsificadas, una sola vez, para morir.</a:t>
            </a:r>
          </a:p>
          <a:p>
            <a:r>
              <a:rPr lang="es-US" sz="1200" noProof="0" dirty="0">
                <a:solidFill>
                  <a:schemeClr val="bg1"/>
                </a:solidFill>
              </a:rPr>
              <a:t>Gracias.</a:t>
            </a:r>
          </a:p>
        </p:txBody>
      </p:sp>
      <p:pic>
        <p:nvPicPr>
          <p:cNvPr id="5" name="Picture 4">
            <a:extLst>
              <a:ext uri="{FF2B5EF4-FFF2-40B4-BE49-F238E27FC236}">
                <a16:creationId xmlns:a16="http://schemas.microsoft.com/office/drawing/2014/main" id="{0AC49664-9E7A-4FAD-B866-F8D684DDC4D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046577" y="2455664"/>
            <a:ext cx="2132277" cy="2631440"/>
          </a:xfrm>
          <a:prstGeom prst="rect">
            <a:avLst/>
          </a:prstGeom>
        </p:spPr>
      </p:pic>
      <p:sp>
        <p:nvSpPr>
          <p:cNvPr id="2" name="Slide Number Placeholder 1">
            <a:extLst>
              <a:ext uri="{FF2B5EF4-FFF2-40B4-BE49-F238E27FC236}">
                <a16:creationId xmlns:a16="http://schemas.microsoft.com/office/drawing/2014/main" id="{388FD68C-6E8C-9BC2-8E11-36F1E84A6B46}"/>
              </a:ext>
            </a:extLst>
          </p:cNvPr>
          <p:cNvSpPr>
            <a:spLocks noGrp="1"/>
          </p:cNvSpPr>
          <p:nvPr>
            <p:ph type="sldNum" sz="quarter" idx="4"/>
          </p:nvPr>
        </p:nvSpPr>
        <p:spPr/>
        <p:txBody>
          <a:bodyPr/>
          <a:lstStyle/>
          <a:p>
            <a:fld id="{017D9891-871D-D84C-B216-77B96298C297}" type="slidenum">
              <a:rPr lang="es-US" noProof="0" smtClean="0"/>
              <a:pPr/>
              <a:t>29</a:t>
            </a:fld>
            <a:endParaRPr lang="es-US" noProof="0" dirty="0"/>
          </a:p>
        </p:txBody>
      </p:sp>
      <p:pic>
        <p:nvPicPr>
          <p:cNvPr id="10" name="Picture 9">
            <a:extLst>
              <a:ext uri="{FF2B5EF4-FFF2-40B4-BE49-F238E27FC236}">
                <a16:creationId xmlns:a16="http://schemas.microsoft.com/office/drawing/2014/main" id="{568FDAEF-9FE1-EB3F-0E83-EB2DE25562C9}"/>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0730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258E7-88AD-A5D4-AEE2-5EE95C477297}"/>
            </a:ext>
          </a:extLst>
        </p:cNvPr>
        <p:cNvGrpSpPr/>
        <p:nvPr/>
      </p:nvGrpSpPr>
      <p:grpSpPr>
        <a:xfrm>
          <a:off x="0" y="0"/>
          <a:ext cx="0" cy="0"/>
          <a:chOff x="0" y="0"/>
          <a:chExt cx="0" cy="0"/>
        </a:xfrm>
      </p:grpSpPr>
      <p:pic>
        <p:nvPicPr>
          <p:cNvPr id="21" name="Picture 20" descr="Logotipo: Fentanyl Free America. Protect, Prevent, Support. ">
            <a:extLst>
              <a:ext uri="{FF2B5EF4-FFF2-40B4-BE49-F238E27FC236}">
                <a16:creationId xmlns:a16="http://schemas.microsoft.com/office/drawing/2014/main" id="{A54E6D2B-5D9E-248D-4549-412380B7E78C}"/>
              </a:ext>
            </a:extLst>
          </p:cNvPr>
          <p:cNvPicPr>
            <a:picLocks noChangeAspect="1"/>
          </p:cNvPicPr>
          <p:nvPr/>
        </p:nvPicPr>
        <p:blipFill>
          <a:blip r:embed="rId3"/>
          <a:stretch>
            <a:fillRect/>
          </a:stretch>
        </p:blipFill>
        <p:spPr>
          <a:xfrm>
            <a:off x="0" y="93951"/>
            <a:ext cx="2618772" cy="1432699"/>
          </a:xfrm>
          <a:prstGeom prst="rect">
            <a:avLst/>
          </a:prstGeom>
        </p:spPr>
      </p:pic>
      <p:sp>
        <p:nvSpPr>
          <p:cNvPr id="10" name="TextBox 9">
            <a:extLst>
              <a:ext uri="{FF2B5EF4-FFF2-40B4-BE49-F238E27FC236}">
                <a16:creationId xmlns:a16="http://schemas.microsoft.com/office/drawing/2014/main" id="{BD0A1CD2-46EA-B926-F54E-15A02AF76886}"/>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4" name="Title 3">
            <a:extLst>
              <a:ext uri="{FF2B5EF4-FFF2-40B4-BE49-F238E27FC236}">
                <a16:creationId xmlns:a16="http://schemas.microsoft.com/office/drawing/2014/main" id="{B6CF78C2-C628-6AF3-4807-5638B036493E}"/>
              </a:ext>
            </a:extLst>
          </p:cNvPr>
          <p:cNvSpPr txBox="1">
            <a:spLocks noGrp="1"/>
          </p:cNvSpPr>
          <p:nvPr>
            <p:ph type="title" idx="4294967295"/>
          </p:nvPr>
        </p:nvSpPr>
        <p:spPr>
          <a:xfrm>
            <a:off x="3771393" y="1131918"/>
            <a:ext cx="851068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800" b="1" i="0" u="none" strike="noStrike" cap="none" normalizeH="0" baseline="0" noProof="0" dirty="0">
                <a:ln>
                  <a:noFill/>
                </a:ln>
                <a:solidFill>
                  <a:srgbClr val="C00000"/>
                </a:solidFill>
                <a:effectLst/>
                <a:uLnTx/>
                <a:uFillTx/>
                <a:latin typeface="Arial" panose="020B0604020202020204" pitchFamily="34" charset="0"/>
                <a:ea typeface="Arial"/>
                <a:cs typeface="Arial" panose="020B0604020202020204" pitchFamily="34" charset="0"/>
              </a:rPr>
              <a:t>ESTADOS UNIDOS LIBRE DE FENTANILO ES …</a:t>
            </a:r>
          </a:p>
        </p:txBody>
      </p:sp>
      <p:sp>
        <p:nvSpPr>
          <p:cNvPr id="3" name="TextBox 2">
            <a:extLst>
              <a:ext uri="{FF2B5EF4-FFF2-40B4-BE49-F238E27FC236}">
                <a16:creationId xmlns:a16="http://schemas.microsoft.com/office/drawing/2014/main" id="{7EB22A1D-03DC-0448-6507-680DAE73D056}"/>
              </a:ext>
            </a:extLst>
          </p:cNvPr>
          <p:cNvSpPr txBox="1"/>
          <p:nvPr/>
        </p:nvSpPr>
        <p:spPr>
          <a:xfrm>
            <a:off x="441649" y="1655138"/>
            <a:ext cx="7736370" cy="44627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3000"/>
              </a:spcAft>
              <a:buClr>
                <a:srgbClr val="C00000"/>
              </a:buClr>
              <a:buSzTx/>
              <a:buFont typeface="System Font Regular"/>
              <a:buChar char="★"/>
              <a:tabLst/>
              <a:defRPr/>
            </a:pPr>
            <a:r>
              <a:rPr kumimoji="0" lang="es-US" sz="2600" b="0" i="0" u="none" strike="noStrike" cap="none" normalizeH="0" baseline="0" noProof="0" dirty="0">
                <a:ln>
                  <a:noFill/>
                </a:ln>
                <a:solidFill>
                  <a:prstClr val="white"/>
                </a:solidFill>
                <a:effectLst/>
                <a:uLnTx/>
                <a:uFillTx/>
                <a:latin typeface="Aptos" panose="02110004020202020204"/>
                <a:ea typeface="Aptos"/>
                <a:cs typeface="+mn-cs"/>
              </a:rPr>
              <a:t>… </a:t>
            </a:r>
            <a:r>
              <a:rPr kumimoji="0" lang="es-US" sz="2300" b="0" i="0" u="none" strike="noStrike" cap="none" normalizeH="0" baseline="0" noProof="0" dirty="0">
                <a:ln>
                  <a:noFill/>
                </a:ln>
                <a:solidFill>
                  <a:prstClr val="white"/>
                </a:solidFill>
                <a:effectLst/>
                <a:uLnTx/>
                <a:uFillTx/>
                <a:latin typeface="Aptos" panose="02110004020202020204"/>
                <a:ea typeface="Aptos"/>
                <a:cs typeface="+mn-cs"/>
              </a:rPr>
              <a:t>El compromiso inquebrantable de la DEA de proteger a los Estados Unidos de los opioides sintéticos, interrumpiendo la cadena de suministro del fentanilo para reducir su disponibilidad y salvar vidas estadounidenses.</a:t>
            </a:r>
          </a:p>
          <a:p>
            <a:pPr marL="285750" marR="0" lvl="0" indent="-285750" algn="l" defTabSz="914400" rtl="0" eaLnBrk="1" fontAlgn="auto" latinLnBrk="0" hangingPunct="1">
              <a:lnSpc>
                <a:spcPct val="100000"/>
              </a:lnSpc>
              <a:spcBef>
                <a:spcPts val="0"/>
              </a:spcBef>
              <a:spcAft>
                <a:spcPts val="0"/>
              </a:spcAft>
              <a:buClr>
                <a:srgbClr val="C00000"/>
              </a:buClr>
              <a:buSzTx/>
              <a:buFont typeface="System Font Regular"/>
              <a:buChar char="★"/>
              <a:tabLst/>
              <a:defRPr/>
            </a:pPr>
            <a:r>
              <a:rPr kumimoji="0" lang="es-US" sz="2300" b="0" i="0" u="none" strike="noStrike" cap="none" normalizeH="0" baseline="0" noProof="0" dirty="0">
                <a:ln>
                  <a:noFill/>
                </a:ln>
                <a:solidFill>
                  <a:prstClr val="white"/>
                </a:solidFill>
                <a:effectLst/>
                <a:uLnTx/>
                <a:uFillTx/>
                <a:latin typeface="Aptos" panose="02110004020202020204"/>
                <a:ea typeface="Aptos"/>
                <a:cs typeface="+mn-cs"/>
              </a:rPr>
              <a:t>Tres componentes:</a:t>
            </a:r>
          </a:p>
          <a:p>
            <a:pPr marL="914400" marR="0" lvl="1"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s-US" sz="2300" b="0" i="0" u="none" strike="noStrike" cap="none" normalizeH="0" baseline="0" noProof="0" dirty="0">
                <a:ln>
                  <a:noFill/>
                </a:ln>
                <a:solidFill>
                  <a:prstClr val="white"/>
                </a:solidFill>
                <a:effectLst/>
                <a:uLnTx/>
                <a:uFillTx/>
                <a:latin typeface="Aptos" panose="02110004020202020204"/>
                <a:ea typeface="Aptos"/>
                <a:cs typeface="+mn-cs"/>
              </a:rPr>
              <a:t>Proteger</a:t>
            </a:r>
          </a:p>
          <a:p>
            <a:pPr marL="914400" marR="0" lvl="1"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s-US" sz="2300" b="0" i="0" u="none" strike="noStrike" cap="none" normalizeH="0" baseline="0" noProof="0" dirty="0">
                <a:ln>
                  <a:noFill/>
                </a:ln>
                <a:solidFill>
                  <a:prstClr val="white"/>
                </a:solidFill>
                <a:effectLst/>
                <a:uLnTx/>
                <a:uFillTx/>
                <a:latin typeface="Aptos" panose="02110004020202020204"/>
                <a:ea typeface="Aptos"/>
                <a:cs typeface="+mn-cs"/>
              </a:rPr>
              <a:t>Prevenir </a:t>
            </a:r>
          </a:p>
          <a:p>
            <a:pPr marL="914400" marR="0" lvl="1" indent="-457200" algn="l" defTabSz="914400" rtl="0" eaLnBrk="1" fontAlgn="auto" latinLnBrk="0" hangingPunct="1">
              <a:lnSpc>
                <a:spcPct val="100000"/>
              </a:lnSpc>
              <a:spcBef>
                <a:spcPts val="0"/>
              </a:spcBef>
              <a:spcAft>
                <a:spcPts val="3000"/>
              </a:spcAft>
              <a:buClr>
                <a:srgbClr val="C00000"/>
              </a:buClr>
              <a:buSzTx/>
              <a:buFont typeface="Arial" panose="020B0604020202020204" pitchFamily="34" charset="0"/>
              <a:buChar char="•"/>
              <a:tabLst/>
              <a:defRPr/>
            </a:pPr>
            <a:r>
              <a:rPr kumimoji="0" lang="es-US" sz="2300" b="0" i="0" u="none" strike="noStrike" cap="none" normalizeH="0" baseline="0" noProof="0" dirty="0">
                <a:ln>
                  <a:noFill/>
                </a:ln>
                <a:solidFill>
                  <a:prstClr val="white"/>
                </a:solidFill>
                <a:effectLst/>
                <a:uLnTx/>
                <a:uFillTx/>
                <a:latin typeface="Aptos" panose="02110004020202020204"/>
                <a:ea typeface="Aptos"/>
                <a:cs typeface="+mn-cs"/>
              </a:rPr>
              <a:t>Apoyar</a:t>
            </a:r>
          </a:p>
          <a:p>
            <a:pPr marL="285750" lvl="0" indent="-285750">
              <a:buClr>
                <a:srgbClr val="C00000"/>
              </a:buClr>
              <a:buFont typeface="System Font Regular"/>
              <a:buChar char="★"/>
              <a:defRPr/>
            </a:pPr>
            <a:r>
              <a:rPr kumimoji="0" lang="es-US" sz="2300" b="0" i="0" u="none" strike="noStrike" cap="none" normalizeH="0" baseline="0" noProof="0" dirty="0">
                <a:ln>
                  <a:noFill/>
                </a:ln>
                <a:solidFill>
                  <a:schemeClr val="bg1"/>
                </a:solidFill>
                <a:effectLst/>
                <a:uLnTx/>
                <a:uFillTx/>
                <a:latin typeface="Aptos" panose="02110004020202020204"/>
                <a:ea typeface="Aptos"/>
                <a:cs typeface="+mn-cs"/>
              </a:rPr>
              <a:t>Obtenga más información en </a:t>
            </a:r>
            <a:r>
              <a:rPr lang="es-US" sz="2400" noProof="0" dirty="0">
                <a:solidFill>
                  <a:srgbClr val="FF3828"/>
                </a:solidFill>
                <a:latin typeface="Aptos" panose="02110004020202020204"/>
                <a:hlinkClick r:id="rId4" tooltip="Fentanyl Free ">
                  <a:extLst>
                    <a:ext uri="{A12FA001-AC4F-418D-AE19-62706E023703}">
                      <ahyp:hlinkClr xmlns:ahyp="http://schemas.microsoft.com/office/drawing/2018/hyperlinkcolor" val="tx"/>
                    </a:ext>
                  </a:extLst>
                </a:hlinkClick>
              </a:rPr>
              <a:t>www.dea.gov/fentanylfree</a:t>
            </a:r>
            <a:r>
              <a:rPr lang="es-US" sz="2400" noProof="0" dirty="0">
                <a:solidFill>
                  <a:srgbClr val="FF3828"/>
                </a:solidFill>
                <a:latin typeface="Aptos" panose="02110004020202020204"/>
              </a:rPr>
              <a:t> </a:t>
            </a:r>
            <a:endParaRPr kumimoji="0" lang="es-US" sz="2300" b="0" i="0" u="none" strike="noStrike" cap="none" normalizeH="0" baseline="0" noProof="0" dirty="0">
              <a:ln>
                <a:noFill/>
              </a:ln>
              <a:solidFill>
                <a:schemeClr val="bg1"/>
              </a:solidFill>
              <a:effectLst/>
              <a:uLnTx/>
              <a:uFillTx/>
              <a:latin typeface="Aptos" panose="02110004020202020204"/>
              <a:ea typeface="Aptos"/>
              <a:cs typeface="+mn-cs"/>
            </a:endParaRPr>
          </a:p>
        </p:txBody>
      </p:sp>
      <p:sp>
        <p:nvSpPr>
          <p:cNvPr id="14" name="TextBox 13">
            <a:extLst>
              <a:ext uri="{FF2B5EF4-FFF2-40B4-BE49-F238E27FC236}">
                <a16:creationId xmlns:a16="http://schemas.microsoft.com/office/drawing/2014/main" id="{6485EC6B-6A4D-4700-CEFC-0D310ECD613C}"/>
              </a:ext>
            </a:extLst>
          </p:cNvPr>
          <p:cNvSpPr txBox="1"/>
          <p:nvPr/>
        </p:nvSpPr>
        <p:spPr>
          <a:xfrm>
            <a:off x="7835859" y="5352244"/>
            <a:ext cx="4292680" cy="825419"/>
          </a:xfrm>
          <a:prstGeom prst="rect">
            <a:avLst/>
          </a:prstGeom>
          <a:noFill/>
        </p:spPr>
        <p:txBody>
          <a:bodyPr wrap="square" rtlCol="0">
            <a:spAutoFit/>
          </a:bodyPr>
          <a:lstStyle/>
          <a:p>
            <a:pPr marL="0" marR="0" lvl="0" indent="0" algn="ctr" defTabSz="847210" rtl="0" eaLnBrk="1" fontAlgn="auto" latinLnBrk="0" hangingPunct="1">
              <a:lnSpc>
                <a:spcPct val="100000"/>
              </a:lnSpc>
              <a:spcBef>
                <a:spcPts val="0"/>
              </a:spcBef>
              <a:spcAft>
                <a:spcPts val="0"/>
              </a:spcAft>
              <a:buClrTx/>
              <a:buSzTx/>
              <a:buFontTx/>
              <a:buNone/>
              <a:tabLst/>
              <a:defRPr/>
            </a:pPr>
            <a:r>
              <a:rPr kumimoji="0" lang="es-US" sz="1588" b="0" i="1" u="none" strike="noStrike" cap="none" normalizeH="0" baseline="0" noProof="0" dirty="0">
                <a:ln>
                  <a:noFill/>
                </a:ln>
                <a:solidFill>
                  <a:prstClr val="white"/>
                </a:solidFill>
                <a:effectLst/>
                <a:uLnTx/>
                <a:uFillTx/>
                <a:latin typeface="Aptos" panose="02110004020202020204"/>
                <a:ea typeface="Aptos"/>
                <a:cs typeface="+mn-cs"/>
              </a:rPr>
              <a:t>El administrador de la DEA, Terry Cole, anunció el lanzamiento de </a:t>
            </a:r>
            <a:r>
              <a:rPr kumimoji="0" lang="en-US" sz="1588" b="0" i="1" u="none" strike="noStrike" cap="none" normalizeH="0" baseline="0" noProof="0" dirty="0">
                <a:ln>
                  <a:noFill/>
                </a:ln>
                <a:solidFill>
                  <a:prstClr val="white"/>
                </a:solidFill>
                <a:effectLst/>
                <a:uLnTx/>
                <a:uFillTx/>
                <a:latin typeface="Aptos" panose="02110004020202020204"/>
                <a:ea typeface="Aptos"/>
                <a:cs typeface="+mn-cs"/>
              </a:rPr>
              <a:t>Fentanyl Free America </a:t>
            </a:r>
            <a:r>
              <a:rPr kumimoji="0" lang="es-US" sz="1588" b="0" i="1" u="none" strike="noStrike" cap="none" normalizeH="0" baseline="0" noProof="0" dirty="0">
                <a:ln>
                  <a:noFill/>
                </a:ln>
                <a:solidFill>
                  <a:prstClr val="white"/>
                </a:solidFill>
                <a:effectLst/>
                <a:uLnTx/>
                <a:uFillTx/>
                <a:latin typeface="Aptos" panose="02110004020202020204"/>
                <a:ea typeface="Aptos"/>
                <a:cs typeface="+mn-cs"/>
              </a:rPr>
              <a:t>el </a:t>
            </a:r>
          </a:p>
          <a:p>
            <a:pPr marL="0" marR="0" lvl="0" indent="0" algn="ctr" defTabSz="847210" rtl="0" eaLnBrk="1" fontAlgn="auto" latinLnBrk="0" hangingPunct="1">
              <a:lnSpc>
                <a:spcPct val="100000"/>
              </a:lnSpc>
              <a:spcBef>
                <a:spcPts val="0"/>
              </a:spcBef>
              <a:spcAft>
                <a:spcPts val="0"/>
              </a:spcAft>
              <a:buClrTx/>
              <a:buSzTx/>
              <a:buFontTx/>
              <a:buNone/>
              <a:tabLst/>
              <a:defRPr/>
            </a:pPr>
            <a:r>
              <a:rPr kumimoji="0" lang="es-US" sz="1588" b="0" i="1" u="none" strike="noStrike" cap="none" normalizeH="0" baseline="0" noProof="0" dirty="0">
                <a:ln>
                  <a:noFill/>
                </a:ln>
                <a:solidFill>
                  <a:prstClr val="white"/>
                </a:solidFill>
                <a:effectLst/>
                <a:uLnTx/>
                <a:uFillTx/>
                <a:latin typeface="Aptos" panose="02110004020202020204"/>
                <a:ea typeface="Aptos"/>
                <a:cs typeface="+mn-cs"/>
              </a:rPr>
              <a:t>3 de diciembre de 2025.</a:t>
            </a:r>
          </a:p>
        </p:txBody>
      </p:sp>
      <p:pic>
        <p:nvPicPr>
          <p:cNvPr id="13" name="Picture 12" descr="Fotografía del administrador de la DEA, Terry Cole. ">
            <a:extLst>
              <a:ext uri="{FF2B5EF4-FFF2-40B4-BE49-F238E27FC236}">
                <a16:creationId xmlns:a16="http://schemas.microsoft.com/office/drawing/2014/main" id="{57A41EBC-CAAB-1EBF-457E-7947BA7792E1}"/>
              </a:ext>
            </a:extLst>
          </p:cNvPr>
          <p:cNvPicPr>
            <a:picLocks noChangeAspect="1"/>
          </p:cNvPicPr>
          <p:nvPr/>
        </p:nvPicPr>
        <p:blipFill>
          <a:blip r:embed="rId5"/>
          <a:stretch>
            <a:fillRect/>
          </a:stretch>
        </p:blipFill>
        <p:spPr>
          <a:xfrm>
            <a:off x="8503200" y="1623486"/>
            <a:ext cx="2957999" cy="3697499"/>
          </a:xfrm>
          <a:prstGeom prst="rect">
            <a:avLst/>
          </a:prstGeom>
        </p:spPr>
      </p:pic>
      <p:sp>
        <p:nvSpPr>
          <p:cNvPr id="5" name="TextBox 4">
            <a:extLst>
              <a:ext uri="{FF2B5EF4-FFF2-40B4-BE49-F238E27FC236}">
                <a16:creationId xmlns:a16="http://schemas.microsoft.com/office/drawing/2014/main" id="{8F4E5FF7-699C-F63A-D050-9A6EE92FED32}"/>
              </a:ext>
            </a:extLst>
          </p:cNvPr>
          <p:cNvSpPr txBox="1"/>
          <p:nvPr/>
        </p:nvSpPr>
        <p:spPr>
          <a:xfrm>
            <a:off x="2455487" y="35867"/>
            <a:ext cx="5024605" cy="1277273"/>
          </a:xfrm>
          <a:prstGeom prst="rect">
            <a:avLst/>
          </a:prstGeom>
          <a:noFill/>
        </p:spPr>
        <p:txBody>
          <a:bodyPr wrap="square" rtlCol="0">
            <a:spAutoFit/>
          </a:bodyPr>
          <a:lstStyle/>
          <a:p>
            <a:pPr marL="158750" lvl="0">
              <a:buClr>
                <a:srgbClr val="000000"/>
              </a:buClr>
              <a:buSzPts val="1100"/>
              <a:defRPr/>
            </a:pPr>
            <a:r>
              <a:rPr lang="es-US" sz="700" noProof="0" dirty="0"/>
              <a:t>Notas del orador: </a:t>
            </a:r>
          </a:p>
          <a:p>
            <a:pPr marL="158750" lvl="0">
              <a:buClr>
                <a:srgbClr val="000000"/>
              </a:buClr>
              <a:buSzPts val="1100"/>
              <a:defRPr/>
            </a:pPr>
            <a:r>
              <a:rPr lang="es-US" sz="700" noProof="0" dirty="0"/>
              <a:t>El 3 de diciembre de 2025, el administrador de la DEA Terry Cole lanzó “</a:t>
            </a:r>
            <a:r>
              <a:rPr lang="en-US" sz="700" noProof="0" dirty="0"/>
              <a:t>Fentanyl Free America</a:t>
            </a:r>
            <a:r>
              <a:rPr lang="es-US" sz="700" noProof="0" dirty="0"/>
              <a:t>” (Estados Unidos libre de fentanilo), un esfuerzo multifacético para salvar vidas estadounidenses de los opioides sintéticos al interrumpir la cadena de suministro del fentanilo para reducir su disponibilidad.</a:t>
            </a:r>
          </a:p>
          <a:p>
            <a:pPr marL="158750" indent="0">
              <a:buNone/>
            </a:pPr>
            <a:r>
              <a:rPr lang="en-US" sz="700" noProof="0" dirty="0"/>
              <a:t>Fentanyl Free America</a:t>
            </a:r>
            <a:r>
              <a:rPr lang="es-US" sz="700" noProof="0" dirty="0"/>
              <a:t> tiene tres componentes:</a:t>
            </a:r>
          </a:p>
          <a:p>
            <a:pPr marL="158750" indent="0">
              <a:buNone/>
            </a:pPr>
            <a:r>
              <a:rPr lang="es-US" sz="700" noProof="0" dirty="0"/>
              <a:t>Proteger a los estadounidenses de los traficantes de drogas;</a:t>
            </a:r>
          </a:p>
          <a:p>
            <a:pPr marL="158750" indent="0">
              <a:buNone/>
            </a:pPr>
            <a:r>
              <a:rPr lang="es-US" sz="700" noProof="0" dirty="0"/>
              <a:t>Prevenir el consumo de fentanilo, especialmente entre los jóvenes; y</a:t>
            </a:r>
          </a:p>
          <a:p>
            <a:pPr marL="158750" indent="0">
              <a:buNone/>
            </a:pPr>
            <a:r>
              <a:rPr lang="es-US" sz="700" noProof="0" dirty="0"/>
              <a:t>Apoyar a los afectados por el fentanilo, para incluir a los que sufren de adicción y a sus seres queridos.</a:t>
            </a:r>
          </a:p>
          <a:p>
            <a:pPr marL="158750" indent="0">
              <a:buNone/>
            </a:pPr>
            <a:r>
              <a:rPr lang="es-US" sz="700" noProof="0" dirty="0"/>
              <a:t>En la presentación de hoy hablaremos sobre cómo la DEA y sus socios llevan a cabo este trabajo.  </a:t>
            </a:r>
          </a:p>
          <a:p>
            <a:pPr marL="158750" indent="0">
              <a:buNone/>
            </a:pPr>
            <a:r>
              <a:rPr lang="es-US" sz="700" noProof="0" dirty="0"/>
              <a:t>Sin embargo, si hay algo que me gustaría que se llevaran hoy de aquí, es la dirección web de </a:t>
            </a:r>
            <a:r>
              <a:rPr lang="en-US" sz="700" noProof="0" dirty="0"/>
              <a:t>Fentanyl Free America</a:t>
            </a:r>
            <a:r>
              <a:rPr lang="es-US" sz="700" noProof="0" dirty="0"/>
              <a:t>, </a:t>
            </a:r>
            <a:r>
              <a:rPr lang="es-US" sz="700" noProof="0" dirty="0">
                <a:hlinkClick r:id="rId6" tooltip="Estados Unidos libre de fentanilo"/>
              </a:rPr>
              <a:t>dea.gov/fentanylfree</a:t>
            </a:r>
            <a:r>
              <a:rPr lang="es-US" sz="700" noProof="0" dirty="0"/>
              <a:t>, para que la visiten y la compartan con sus amigos y compañeros de trabajo.</a:t>
            </a:r>
          </a:p>
        </p:txBody>
      </p:sp>
      <p:pic>
        <p:nvPicPr>
          <p:cNvPr id="9" name="Picture 8">
            <a:extLst>
              <a:ext uri="{FF2B5EF4-FFF2-40B4-BE49-F238E27FC236}">
                <a16:creationId xmlns:a16="http://schemas.microsoft.com/office/drawing/2014/main" id="{DB848035-DD0B-6C03-6F68-553D9E2200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stretch>
            <a:fillRect/>
          </a:stretch>
        </p:blipFill>
        <p:spPr>
          <a:xfrm rot="16200000">
            <a:off x="2673895" y="-2667635"/>
            <a:ext cx="6850471" cy="12185738"/>
          </a:xfrm>
          <a:prstGeom prst="rect">
            <a:avLst/>
          </a:prstGeom>
        </p:spPr>
      </p:pic>
      <p:sp>
        <p:nvSpPr>
          <p:cNvPr id="2" name="Rectangle 1">
            <a:extLst>
              <a:ext uri="{FF2B5EF4-FFF2-40B4-BE49-F238E27FC236}">
                <a16:creationId xmlns:a16="http://schemas.microsoft.com/office/drawing/2014/main" id="{1C310C04-3F73-900D-95E2-E4AF5EF3F039}"/>
              </a:ext>
              <a:ext uri="{C183D7F6-B498-43B3-948B-1728B52AA6E4}">
                <adec:decorative xmlns:adec="http://schemas.microsoft.com/office/drawing/2017/decorative" val="1"/>
              </a:ext>
            </a:extLst>
          </p:cNvPr>
          <p:cNvSpPr>
            <a:spLocks/>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5" name="Slide Number Placeholder 54">
            <a:extLst>
              <a:ext uri="{FF2B5EF4-FFF2-40B4-BE49-F238E27FC236}">
                <a16:creationId xmlns:a16="http://schemas.microsoft.com/office/drawing/2014/main" id="{1880F231-224D-0D04-9543-25BD466E9514}"/>
              </a:ext>
            </a:extLst>
          </p:cNvPr>
          <p:cNvSpPr>
            <a:spLocks noGrp="1"/>
          </p:cNvSpPr>
          <p:nvPr>
            <p:ph type="sldNum" sz="quarter" idx="4294967295"/>
          </p:nvPr>
        </p:nvSpPr>
        <p:spPr>
          <a:xfrm>
            <a:off x="11713028" y="6383564"/>
            <a:ext cx="450939" cy="45602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447BB2B-ED08-DE44-A114-EDC612879DA1}" type="slidenum">
              <a:rPr lang="es-US" noProof="0" smtClean="0"/>
              <a:pPr marL="0" marR="0" lvl="0" indent="0" algn="ctr" defTabSz="914400" rtl="0" eaLnBrk="1" fontAlgn="auto" latinLnBrk="0" hangingPunct="1">
                <a:lnSpc>
                  <a:spcPct val="100000"/>
                </a:lnSpc>
                <a:spcBef>
                  <a:spcPts val="0"/>
                </a:spcBef>
                <a:spcAft>
                  <a:spcPts val="0"/>
                </a:spcAft>
                <a:buClrTx/>
                <a:buSzTx/>
                <a:buFontTx/>
                <a:buNone/>
                <a:tabLst/>
                <a:defRPr/>
              </a:pPr>
              <a:t>3</a:t>
            </a:fld>
            <a:endParaRPr lang="es-US" noProof="0" dirty="0"/>
          </a:p>
        </p:txBody>
      </p:sp>
      <p:pic>
        <p:nvPicPr>
          <p:cNvPr id="6" name="Picture 5">
            <a:extLst>
              <a:ext uri="{FF2B5EF4-FFF2-40B4-BE49-F238E27FC236}">
                <a16:creationId xmlns:a16="http://schemas.microsoft.com/office/drawing/2014/main" id="{3A25073E-6732-FBE9-1B18-703338A56336}"/>
              </a:ext>
              <a:ext uri="{C183D7F6-B498-43B3-948B-1728B52AA6E4}">
                <adec:decorative xmlns:adec="http://schemas.microsoft.com/office/drawing/2017/decorative" val="1"/>
              </a:ext>
            </a:extLst>
          </p:cNvPr>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413260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1014E-7B2E-13D2-4BFC-6A631BF15A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DC5A647-057E-68EA-D9C4-D7C190A4D755}"/>
              </a:ext>
            </a:extLst>
          </p:cNvPr>
          <p:cNvSpPr txBox="1">
            <a:spLocks noGrp="1"/>
          </p:cNvSpPr>
          <p:nvPr>
            <p:ph type="title" idx="4294967295"/>
          </p:nvPr>
        </p:nvSpPr>
        <p:spPr>
          <a:xfrm>
            <a:off x="8327634" y="999550"/>
            <a:ext cx="4085300" cy="5386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900" b="1" i="0" u="none" strike="noStrike" cap="none" normalizeH="0" baseline="0" noProof="0" dirty="0">
                <a:ln>
                  <a:noFill/>
                </a:ln>
                <a:solidFill>
                  <a:srgbClr val="C00000"/>
                </a:solidFill>
                <a:effectLst/>
                <a:uLnTx/>
                <a:uFillTx/>
                <a:latin typeface="Arial" panose="020B0604020202020204" pitchFamily="34" charset="0"/>
                <a:ea typeface="Arial"/>
                <a:cs typeface="Arial" panose="020B0604020202020204" pitchFamily="34" charset="0"/>
              </a:rPr>
              <a:t>ÚNASE A LA LUCHA</a:t>
            </a:r>
          </a:p>
        </p:txBody>
      </p:sp>
      <p:pic>
        <p:nvPicPr>
          <p:cNvPr id="15" name="Picture 14" descr="Logotipo: Fentanyl Free America. Protect, Prevent, Support. ">
            <a:extLst>
              <a:ext uri="{FF2B5EF4-FFF2-40B4-BE49-F238E27FC236}">
                <a16:creationId xmlns:a16="http://schemas.microsoft.com/office/drawing/2014/main" id="{C337037C-AA7B-DB85-BB74-DF4DC57F0F6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93951"/>
            <a:ext cx="2618772" cy="1432699"/>
          </a:xfrm>
          <a:prstGeom prst="rect">
            <a:avLst/>
          </a:prstGeom>
        </p:spPr>
      </p:pic>
      <p:sp>
        <p:nvSpPr>
          <p:cNvPr id="10" name="TextBox 9">
            <a:extLst>
              <a:ext uri="{FF2B5EF4-FFF2-40B4-BE49-F238E27FC236}">
                <a16:creationId xmlns:a16="http://schemas.microsoft.com/office/drawing/2014/main" id="{2781ED61-5031-9559-E92F-C1EAD8897F8B}"/>
              </a:ext>
              <a:ext uri="{C183D7F6-B498-43B3-948B-1728B52AA6E4}">
                <adec:decorative xmlns:adec="http://schemas.microsoft.com/office/drawing/2017/decorative" val="0"/>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3" name="TextBox 2">
            <a:extLst>
              <a:ext uri="{FF2B5EF4-FFF2-40B4-BE49-F238E27FC236}">
                <a16:creationId xmlns:a16="http://schemas.microsoft.com/office/drawing/2014/main" id="{60541AFC-6EA9-CE54-FF90-C9D57071B595}"/>
              </a:ext>
            </a:extLst>
          </p:cNvPr>
          <p:cNvSpPr txBox="1"/>
          <p:nvPr/>
        </p:nvSpPr>
        <p:spPr>
          <a:xfrm>
            <a:off x="639439" y="1699177"/>
            <a:ext cx="7500421" cy="45397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System Font Regular"/>
              <a:buChar char="★"/>
              <a:tabLst/>
              <a:defRPr/>
            </a:pPr>
            <a:r>
              <a:rPr kumimoji="0" lang="es-US" sz="2200" b="0" i="0" u="none" strike="noStrike" cap="none" normalizeH="0" baseline="0" noProof="0" dirty="0">
                <a:ln>
                  <a:noFill/>
                </a:ln>
                <a:solidFill>
                  <a:prstClr val="white"/>
                </a:solidFill>
                <a:effectLst/>
                <a:uLnTx/>
                <a:uFillTx/>
                <a:latin typeface="Aptos" panose="02110004020202020204"/>
                <a:ea typeface="Aptos"/>
                <a:cs typeface="+mn-cs"/>
              </a:rPr>
              <a:t>Oportunidades:</a:t>
            </a:r>
          </a:p>
          <a:p>
            <a:pPr marL="285750" marR="0" lvl="0" indent="-285750" algn="l" defTabSz="914400" rtl="0" eaLnBrk="1" fontAlgn="auto" latinLnBrk="0" hangingPunct="1">
              <a:lnSpc>
                <a:spcPct val="100000"/>
              </a:lnSpc>
              <a:spcBef>
                <a:spcPts val="0"/>
              </a:spcBef>
              <a:spcAft>
                <a:spcPts val="0"/>
              </a:spcAft>
              <a:buClr>
                <a:srgbClr val="C00000"/>
              </a:buClr>
              <a:buSzTx/>
              <a:buFont typeface="System Font Regular"/>
              <a:buChar char="★"/>
              <a:tabLst/>
              <a:defRPr/>
            </a:pPr>
            <a:r>
              <a:rPr kumimoji="0" lang="es-US" sz="2200" b="0" i="0" u="none" strike="noStrike" cap="none" normalizeH="0" baseline="0" noProof="0" dirty="0">
                <a:ln>
                  <a:noFill/>
                </a:ln>
                <a:solidFill>
                  <a:prstClr val="white"/>
                </a:solidFill>
                <a:effectLst/>
                <a:uLnTx/>
                <a:uFillTx/>
                <a:latin typeface="Aptos" panose="02110004020202020204"/>
                <a:ea typeface="Aptos"/>
                <a:cs typeface="+mn-cs"/>
              </a:rPr>
              <a:t>Educar al público, especialmente a los jóvenes, sobre los peligros asociados con el fentanilo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US" sz="2200" b="0" i="0" u="none" strike="noStrike" cap="none" normalizeH="0" baseline="0" noProof="0" dirty="0">
                <a:ln>
                  <a:noFill/>
                </a:ln>
                <a:solidFill>
                  <a:prstClr val="white"/>
                </a:solidFill>
                <a:effectLst/>
                <a:uLnTx/>
                <a:uFillTx/>
                <a:latin typeface="Aptos" panose="02110004020202020204"/>
                <a:ea typeface="Aptos"/>
                <a:cs typeface="+mn-cs"/>
              </a:rPr>
              <a:t>Conectar a las personas con información, recursos y apoyo</a:t>
            </a:r>
          </a:p>
          <a:p>
            <a:pPr marL="742950" marR="0" lvl="1" indent="-285750" algn="l" defTabSz="914400" rtl="0" eaLnBrk="1" fontAlgn="auto" latinLnBrk="0" hangingPunct="1">
              <a:lnSpc>
                <a:spcPct val="100000"/>
              </a:lnSpc>
              <a:spcBef>
                <a:spcPts val="0"/>
              </a:spcBef>
              <a:spcAft>
                <a:spcPts val="3000"/>
              </a:spcAft>
              <a:buClrTx/>
              <a:buSzTx/>
              <a:buFont typeface="Arial" panose="020B0604020202020204" pitchFamily="34" charset="0"/>
              <a:buChar char="•"/>
              <a:tabLst/>
              <a:defRPr/>
            </a:pPr>
            <a:r>
              <a:rPr kumimoji="0" lang="es-US" sz="2200" b="0" i="0" u="none" strike="noStrike" cap="none" normalizeH="0" baseline="0" noProof="0" dirty="0">
                <a:ln>
                  <a:noFill/>
                </a:ln>
                <a:solidFill>
                  <a:prstClr val="white"/>
                </a:solidFill>
                <a:effectLst/>
                <a:uLnTx/>
                <a:uFillTx/>
                <a:latin typeface="Aptos" panose="02110004020202020204"/>
                <a:ea typeface="Aptos"/>
                <a:cs typeface="+mn-cs"/>
              </a:rPr>
              <a:t>Participar en iniciativas, como eventos de recogida de medicamentos, para eliminar las drogas de nuestras comunidades.</a:t>
            </a:r>
          </a:p>
          <a:p>
            <a:pPr marL="285750" marR="0" lvl="0" indent="-285750" algn="l" defTabSz="914400" rtl="0" eaLnBrk="1" fontAlgn="auto" latinLnBrk="0" hangingPunct="1">
              <a:lnSpc>
                <a:spcPct val="100000"/>
              </a:lnSpc>
              <a:spcBef>
                <a:spcPts val="0"/>
              </a:spcBef>
              <a:spcAft>
                <a:spcPts val="0"/>
              </a:spcAft>
              <a:buClr>
                <a:srgbClr val="C00000"/>
              </a:buClr>
              <a:buSzTx/>
              <a:buFont typeface="System Font Regular"/>
              <a:buChar char="★"/>
              <a:tabLst/>
              <a:defRPr/>
            </a:pPr>
            <a:r>
              <a:rPr kumimoji="0" lang="es-US" sz="2200" b="0" i="0" u="none" strike="noStrike" cap="none" normalizeH="0" baseline="0" noProof="0" dirty="0">
                <a:ln>
                  <a:noFill/>
                </a:ln>
                <a:solidFill>
                  <a:prstClr val="white"/>
                </a:solidFill>
                <a:effectLst/>
                <a:uLnTx/>
                <a:uFillTx/>
                <a:latin typeface="Aptos" panose="02110004020202020204"/>
                <a:ea typeface="Aptos"/>
                <a:cs typeface="+mn-cs"/>
                <a:hlinkClick r:id="rId4" tooltip="Promotional Materials">
                  <a:extLst>
                    <a:ext uri="{A12FA001-AC4F-418D-AE19-62706E023703}">
                      <ahyp:hlinkClr xmlns:ahyp="http://schemas.microsoft.com/office/drawing/2018/hyperlinkcolor" val="tx"/>
                    </a:ext>
                  </a:extLst>
                </a:hlinkClick>
              </a:rPr>
              <a:t>www.dea.gov/fentanylfree/promote</a:t>
            </a:r>
            <a:r>
              <a:rPr kumimoji="0" lang="es-US" sz="2200" b="0" i="0" u="none" strike="noStrike" cap="none" normalizeH="0" baseline="0" noProof="0" dirty="0">
                <a:ln>
                  <a:noFill/>
                </a:ln>
                <a:solidFill>
                  <a:prstClr val="white"/>
                </a:solidFill>
                <a:effectLst/>
                <a:uLnTx/>
                <a:uFillTx/>
                <a:latin typeface="Aptos" panose="02110004020202020204"/>
                <a:ea typeface="Aptos"/>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US" sz="2200" b="0" i="0" u="none" strike="noStrike" cap="none" normalizeH="0" baseline="0" noProof="0" dirty="0">
                <a:ln>
                  <a:noFill/>
                </a:ln>
                <a:solidFill>
                  <a:prstClr val="white"/>
                </a:solidFill>
                <a:effectLst/>
                <a:uLnTx/>
                <a:uFillTx/>
                <a:latin typeface="Aptos" panose="02110004020202020204"/>
                <a:ea typeface="Aptos"/>
                <a:cs typeface="+mn-cs"/>
              </a:rPr>
              <a:t>Caja de herramientas: Vallas publicitarias, hoja informativa, logotipos, carteles, anuncios de servicio público, redes sociales</a:t>
            </a:r>
          </a:p>
        </p:txBody>
      </p:sp>
      <p:sp>
        <p:nvSpPr>
          <p:cNvPr id="5" name="TextBox 4">
            <a:extLst>
              <a:ext uri="{FF2B5EF4-FFF2-40B4-BE49-F238E27FC236}">
                <a16:creationId xmlns:a16="http://schemas.microsoft.com/office/drawing/2014/main" id="{1D5B9599-1E09-D229-85E3-66D47288F91E}"/>
              </a:ext>
            </a:extLst>
          </p:cNvPr>
          <p:cNvSpPr txBox="1"/>
          <p:nvPr/>
        </p:nvSpPr>
        <p:spPr>
          <a:xfrm>
            <a:off x="2618773" y="41520"/>
            <a:ext cx="5835680" cy="1785104"/>
          </a:xfrm>
          <a:prstGeom prst="rect">
            <a:avLst/>
          </a:prstGeom>
          <a:noFill/>
        </p:spPr>
        <p:txBody>
          <a:bodyPr wrap="square" rtlCol="0">
            <a:spAutoFit/>
          </a:bodyPr>
          <a:lstStyle/>
          <a:p>
            <a:r>
              <a:rPr lang="es-US" sz="1100" noProof="0" dirty="0"/>
              <a:t>Notas del orador: </a:t>
            </a:r>
          </a:p>
          <a:p>
            <a:r>
              <a:rPr lang="es-US" sz="1100" noProof="0" dirty="0"/>
              <a:t>¡Finalmente, les pido hoy que se unan a la lucha!</a:t>
            </a:r>
          </a:p>
          <a:p>
            <a:r>
              <a:rPr lang="es-US" sz="1100" noProof="0" dirty="0"/>
              <a:t>Necesitamos la ayuda de todos los estadounidenses para salvar vidas del fentanilo y otras drogas mortales.</a:t>
            </a:r>
          </a:p>
          <a:p>
            <a:r>
              <a:rPr lang="es-US" sz="1100" noProof="0" dirty="0"/>
              <a:t>Compartan lo que han visto aquí hoy, a través de conversaciones y conexiones.</a:t>
            </a:r>
          </a:p>
          <a:p>
            <a:r>
              <a:rPr lang="es-US" sz="1100" noProof="0" dirty="0"/>
              <a:t>Participen en los eventos de recogida de medicamentos que ayudan a eliminar los medicamentos no deseados de nuestros hogares y comunidades.</a:t>
            </a:r>
          </a:p>
          <a:p>
            <a:r>
              <a:rPr lang="es-US" sz="1100" noProof="0" dirty="0"/>
              <a:t>Y visiten la página de promoción para acceder a los recursos que pueden usar para correr la voz.</a:t>
            </a:r>
          </a:p>
          <a:p>
            <a:endParaRPr lang="es-US" sz="1100" noProof="0" dirty="0"/>
          </a:p>
        </p:txBody>
      </p:sp>
      <p:pic>
        <p:nvPicPr>
          <p:cNvPr id="9" name="Picture 8">
            <a:extLst>
              <a:ext uri="{FF2B5EF4-FFF2-40B4-BE49-F238E27FC236}">
                <a16:creationId xmlns:a16="http://schemas.microsoft.com/office/drawing/2014/main" id="{171EA74D-D9C3-F02E-0BD0-02C841497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tretch>
            <a:fillRect/>
          </a:stretch>
        </p:blipFill>
        <p:spPr>
          <a:xfrm rot="16200000">
            <a:off x="2673895" y="-2667635"/>
            <a:ext cx="6850471" cy="12185738"/>
          </a:xfrm>
          <a:prstGeom prst="rect">
            <a:avLst/>
          </a:prstGeom>
        </p:spPr>
      </p:pic>
      <p:sp>
        <p:nvSpPr>
          <p:cNvPr id="2" name="Rectangle 1">
            <a:extLst>
              <a:ext uri="{FF2B5EF4-FFF2-40B4-BE49-F238E27FC236}">
                <a16:creationId xmlns:a16="http://schemas.microsoft.com/office/drawing/2014/main" id="{CE4F9512-61AA-5794-716A-C0752D219B3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1592227"/>
            <a:ext cx="12185738"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28DA7269-AB99-C306-6EEF-39471BCD699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27634" y="2008862"/>
            <a:ext cx="3253740" cy="3256911"/>
          </a:xfrm>
          <a:prstGeom prst="rect">
            <a:avLst/>
          </a:prstGeom>
        </p:spPr>
      </p:pic>
      <p:sp>
        <p:nvSpPr>
          <p:cNvPr id="55" name="Slide Number Placeholder 54">
            <a:extLst>
              <a:ext uri="{FF2B5EF4-FFF2-40B4-BE49-F238E27FC236}">
                <a16:creationId xmlns:a16="http://schemas.microsoft.com/office/drawing/2014/main" id="{A1045A3E-C723-36F7-A9A7-010714101A84}"/>
              </a:ext>
            </a:extLst>
          </p:cNvPr>
          <p:cNvSpPr>
            <a:spLocks noGrp="1"/>
          </p:cNvSpPr>
          <p:nvPr>
            <p:ph type="sldNum" sz="quarter" idx="12"/>
          </p:nvPr>
        </p:nvSpPr>
        <p:spPr>
          <a:xfrm>
            <a:off x="9259364" y="637889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47BB2B-ED08-DE44-A114-EDC612879DA1}" type="slidenum">
              <a:rPr lang="es-US" noProof="0" smtClean="0"/>
              <a:pPr marL="0" marR="0" lvl="0" indent="0" algn="r" defTabSz="914400" rtl="0" eaLnBrk="1" fontAlgn="auto" latinLnBrk="0" hangingPunct="1">
                <a:lnSpc>
                  <a:spcPct val="100000"/>
                </a:lnSpc>
                <a:spcBef>
                  <a:spcPts val="0"/>
                </a:spcBef>
                <a:spcAft>
                  <a:spcPts val="0"/>
                </a:spcAft>
                <a:buClrTx/>
                <a:buSzTx/>
                <a:buFontTx/>
                <a:buNone/>
                <a:tabLst/>
                <a:defRPr/>
              </a:pPr>
              <a:t>30</a:t>
            </a:fld>
            <a:endParaRPr lang="es-US" noProof="0" dirty="0"/>
          </a:p>
        </p:txBody>
      </p:sp>
      <p:pic>
        <p:nvPicPr>
          <p:cNvPr id="6" name="Picture 5">
            <a:extLst>
              <a:ext uri="{FF2B5EF4-FFF2-40B4-BE49-F238E27FC236}">
                <a16:creationId xmlns:a16="http://schemas.microsoft.com/office/drawing/2014/main" id="{91C74632-ACB9-BA34-1438-894437FC51C0}"/>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463063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35287"/>
            <a:ext cx="12192000" cy="1325562"/>
          </a:xfrm>
        </p:spPr>
        <p:txBody>
          <a:bodyPr>
            <a:normAutofit/>
          </a:bodyPr>
          <a:lstStyle/>
          <a:p>
            <a:pPr algn="ctr"/>
            <a:r>
              <a:rPr lang="es-US" noProof="0" dirty="0">
                <a:ln w="3175">
                  <a:solidFill>
                    <a:schemeClr val="tx1"/>
                  </a:solidFill>
                </a:ln>
                <a:solidFill>
                  <a:schemeClr val="bg1"/>
                </a:solidFill>
                <a:effectLst>
                  <a:outerShdw blurRad="50800" dist="38100" dir="2700000" algn="tl" rotWithShape="0">
                    <a:prstClr val="black">
                      <a:alpha val="40000"/>
                    </a:prstClr>
                  </a:outerShdw>
                </a:effectLst>
              </a:rPr>
              <a:t>¡Gracias!</a:t>
            </a:r>
          </a:p>
        </p:txBody>
      </p:sp>
      <p:sp>
        <p:nvSpPr>
          <p:cNvPr id="12" name="Content Placeholder 11">
            <a:extLst>
              <a:ext uri="{FF2B5EF4-FFF2-40B4-BE49-F238E27FC236}">
                <a16:creationId xmlns:a16="http://schemas.microsoft.com/office/drawing/2014/main" id="{62C1D47F-D418-F147-EAA3-9A8989247F50}"/>
              </a:ext>
            </a:extLst>
          </p:cNvPr>
          <p:cNvSpPr>
            <a:spLocks noGrp="1"/>
          </p:cNvSpPr>
          <p:nvPr>
            <p:ph idx="4294967295"/>
          </p:nvPr>
        </p:nvSpPr>
        <p:spPr>
          <a:xfrm>
            <a:off x="1284287" y="3396343"/>
            <a:ext cx="9623425" cy="2070100"/>
          </a:xfrm>
        </p:spPr>
        <p:txBody>
          <a:bodyPr/>
          <a:lstStyle/>
          <a:p>
            <a:pPr marL="0" indent="0" algn="ctr">
              <a:buNone/>
            </a:pPr>
            <a:r>
              <a:rPr lang="es-US" sz="2400" b="1" noProof="0" dirty="0">
                <a:ln w="3175">
                  <a:solidFill>
                    <a:schemeClr val="tx1"/>
                  </a:solidFill>
                </a:ln>
                <a:solidFill>
                  <a:schemeClr val="bg1"/>
                </a:solidFill>
                <a:effectLst>
                  <a:outerShdw blurRad="50800" dist="38100" dir="2700000" algn="tl" rotWithShape="0">
                    <a:prstClr val="black">
                      <a:alpha val="40000"/>
                    </a:prstClr>
                  </a:outerShdw>
                </a:effectLst>
              </a:rPr>
              <a:t>Nombre del presentador</a:t>
            </a:r>
          </a:p>
          <a:p>
            <a:pPr marL="0" indent="0" algn="ctr">
              <a:buNone/>
            </a:pPr>
            <a:r>
              <a:rPr lang="es-US" sz="2000" b="1" noProof="0" dirty="0">
                <a:ln w="3175">
                  <a:solidFill>
                    <a:schemeClr val="tx1"/>
                  </a:solidFill>
                </a:ln>
                <a:solidFill>
                  <a:schemeClr val="bg1"/>
                </a:solidFill>
                <a:effectLst>
                  <a:outerShdw blurRad="50800" dist="38100" dir="2700000" algn="tl" rotWithShape="0">
                    <a:prstClr val="black">
                      <a:alpha val="40000"/>
                    </a:prstClr>
                  </a:outerShdw>
                </a:effectLst>
              </a:rPr>
              <a:t>Información de contacto</a:t>
            </a:r>
          </a:p>
        </p:txBody>
      </p:sp>
      <p:sp>
        <p:nvSpPr>
          <p:cNvPr id="3" name="Slide Number Placeholder 2">
            <a:extLst>
              <a:ext uri="{FF2B5EF4-FFF2-40B4-BE49-F238E27FC236}">
                <a16:creationId xmlns:a16="http://schemas.microsoft.com/office/drawing/2014/main" id="{CB4B6EEA-ED3D-6FEC-8FA4-02252781D6B9}"/>
              </a:ext>
            </a:extLst>
          </p:cNvPr>
          <p:cNvSpPr>
            <a:spLocks noGrp="1"/>
          </p:cNvSpPr>
          <p:nvPr>
            <p:ph type="sldNum" sz="quarter" idx="4"/>
          </p:nvPr>
        </p:nvSpPr>
        <p:spPr/>
        <p:txBody>
          <a:bodyPr/>
          <a:lstStyle/>
          <a:p>
            <a:fld id="{017D9891-871D-D84C-B216-77B96298C297}" type="slidenum">
              <a:rPr lang="es-US" noProof="0" smtClean="0"/>
              <a:pPr/>
              <a:t>31</a:t>
            </a:fld>
            <a:endParaRPr lang="es-US" noProof="0" dirty="0"/>
          </a:p>
        </p:txBody>
      </p:sp>
      <p:pic>
        <p:nvPicPr>
          <p:cNvPr id="4" name="Picture 3">
            <a:extLst>
              <a:ext uri="{FF2B5EF4-FFF2-40B4-BE49-F238E27FC236}">
                <a16:creationId xmlns:a16="http://schemas.microsoft.com/office/drawing/2014/main" id="{96A4D393-9D97-5C0F-48A8-9C2D76D8B4D6}"/>
              </a:ext>
              <a:ext uri="{C183D7F6-B498-43B3-948B-1728B52AA6E4}">
                <adec:decorative xmlns:adec="http://schemas.microsoft.com/office/drawing/2017/decorative" val="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8632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348"/>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97DA92-8922-4A06-66CC-6D12A0EA0BF6}"/>
              </a:ext>
            </a:extLst>
          </p:cNvPr>
          <p:cNvSpPr>
            <a:spLocks noGrp="1"/>
          </p:cNvSpPr>
          <p:nvPr>
            <p:ph type="title"/>
          </p:nvPr>
        </p:nvSpPr>
        <p:spPr>
          <a:xfrm>
            <a:off x="2651146" y="0"/>
            <a:ext cx="8702654" cy="1325563"/>
          </a:xfrm>
        </p:spPr>
        <p:txBody>
          <a:bodyPr vert="horz" lIns="91440" tIns="45720" rIns="91440" bIns="45720" rtlCol="0" anchor="b">
            <a:normAutofit fontScale="90000"/>
          </a:bodyPr>
          <a:lstStyle/>
          <a:p>
            <a:r>
              <a:rPr lang="es-US" noProof="0" dirty="0"/>
              <a:t>Datos sobre sobredosis de drogas</a:t>
            </a:r>
          </a:p>
        </p:txBody>
      </p:sp>
      <p:sp>
        <p:nvSpPr>
          <p:cNvPr id="12" name="Content Placeholder 11">
            <a:extLst>
              <a:ext uri="{FF2B5EF4-FFF2-40B4-BE49-F238E27FC236}">
                <a16:creationId xmlns:a16="http://schemas.microsoft.com/office/drawing/2014/main" id="{86E6DB3B-9DF3-DF4E-9B53-5D0D232BBAD8}"/>
              </a:ext>
            </a:extLst>
          </p:cNvPr>
          <p:cNvSpPr>
            <a:spLocks noGrp="1"/>
          </p:cNvSpPr>
          <p:nvPr>
            <p:ph idx="1"/>
          </p:nvPr>
        </p:nvSpPr>
        <p:spPr>
          <a:xfrm>
            <a:off x="886968" y="1848518"/>
            <a:ext cx="10466832" cy="3878740"/>
          </a:xfrm>
          <a:noFill/>
        </p:spPr>
        <p:txBody>
          <a:bodyPr lIns="91440" tIns="91440" rIns="91440" bIns="91440">
            <a:normAutofit/>
          </a:bodyPr>
          <a:lstStyle/>
          <a:p>
            <a:pPr marL="0" indent="0" algn="ctr">
              <a:buNone/>
            </a:pPr>
            <a:r>
              <a:rPr lang="es-US" sz="4400" noProof="0" dirty="0"/>
              <a:t>La </a:t>
            </a:r>
            <a:r>
              <a:rPr lang="es-US" sz="4400" b="1" noProof="0" dirty="0"/>
              <a:t>crisis de sobredosis de drogas </a:t>
            </a:r>
            <a:r>
              <a:rPr lang="es-US" sz="4400" noProof="0" dirty="0"/>
              <a:t>es una </a:t>
            </a:r>
            <a:r>
              <a:rPr lang="es-US" sz="4400" b="1" noProof="0" dirty="0">
                <a:solidFill>
                  <a:srgbClr val="C00000"/>
                </a:solidFill>
              </a:rPr>
              <a:t>amenaza</a:t>
            </a:r>
            <a:r>
              <a:rPr lang="es-US" sz="4400" noProof="0" dirty="0"/>
              <a:t> clara y presente </a:t>
            </a:r>
            <a:r>
              <a:rPr lang="es-US" sz="4400" b="1" noProof="0" dirty="0">
                <a:solidFill>
                  <a:srgbClr val="C00000"/>
                </a:solidFill>
              </a:rPr>
              <a:t>para la seguridad pública</a:t>
            </a:r>
            <a:r>
              <a:rPr lang="es-US" sz="4400" noProof="0" dirty="0">
                <a:solidFill>
                  <a:srgbClr val="C00000"/>
                </a:solidFill>
              </a:rPr>
              <a:t>, </a:t>
            </a:r>
            <a:r>
              <a:rPr lang="es-US" sz="4400" b="1" noProof="0" dirty="0">
                <a:solidFill>
                  <a:srgbClr val="C00000"/>
                </a:solidFill>
              </a:rPr>
              <a:t>la salud pública</a:t>
            </a:r>
            <a:r>
              <a:rPr lang="es-US" sz="4400" noProof="0" dirty="0">
                <a:solidFill>
                  <a:srgbClr val="C00000"/>
                </a:solidFill>
              </a:rPr>
              <a:t> y </a:t>
            </a:r>
            <a:r>
              <a:rPr lang="es-US" sz="4400" b="1" noProof="0" dirty="0">
                <a:solidFill>
                  <a:srgbClr val="C00000"/>
                </a:solidFill>
              </a:rPr>
              <a:t>la seguridad nacional</a:t>
            </a:r>
            <a:r>
              <a:rPr lang="es-US" sz="4400" noProof="0" dirty="0"/>
              <a:t>.</a:t>
            </a:r>
          </a:p>
        </p:txBody>
      </p:sp>
      <p:sp>
        <p:nvSpPr>
          <p:cNvPr id="4" name="TextBox 3">
            <a:extLst>
              <a:ext uri="{FF2B5EF4-FFF2-40B4-BE49-F238E27FC236}">
                <a16:creationId xmlns:a16="http://schemas.microsoft.com/office/drawing/2014/main" id="{E783C3B7-2A02-72E2-8DA2-6BEC456B1B1C}"/>
              </a:ext>
            </a:extLst>
          </p:cNvPr>
          <p:cNvSpPr txBox="1"/>
          <p:nvPr/>
        </p:nvSpPr>
        <p:spPr>
          <a:xfrm>
            <a:off x="5376771" y="4791968"/>
            <a:ext cx="6157732" cy="1384995"/>
          </a:xfrm>
          <a:prstGeom prst="rect">
            <a:avLst/>
          </a:prstGeom>
          <a:noFill/>
        </p:spPr>
        <p:txBody>
          <a:bodyPr wrap="square" rtlCol="0">
            <a:spAutoFit/>
          </a:bodyPr>
          <a:lstStyle/>
          <a:p>
            <a:r>
              <a:rPr lang="es-US" sz="1200" noProof="0" dirty="0"/>
              <a:t>Notas del orador: </a:t>
            </a:r>
          </a:p>
          <a:p>
            <a:r>
              <a:rPr lang="es-US" sz="1200" noProof="0" dirty="0"/>
              <a:t>Hoy estamos aquí para hablar sobre la crisis de sobredosis de drogas.  Es una de las mayores amenazas a la seguridad, la salud y el bienestar en todas las comunidades de Estados Unidos.   </a:t>
            </a:r>
          </a:p>
          <a:p>
            <a:r>
              <a:rPr lang="es-US" sz="1200" noProof="0" dirty="0"/>
              <a:t>La DEA está haciendo todo lo posible para mantener las drogas peligrosas y mortales fuera de su comunidad, pero necesitamos su ayuda.  Necesitamos que se les eduque sobre los peligros de las drogas actuales.  Como hablaremos, algunas de estas drogas son tan letales que experimentar con ellas una sola vez podría ser mortal.    </a:t>
            </a:r>
          </a:p>
        </p:txBody>
      </p:sp>
      <p:sp>
        <p:nvSpPr>
          <p:cNvPr id="2" name="Slide Number Placeholder 1">
            <a:extLst>
              <a:ext uri="{FF2B5EF4-FFF2-40B4-BE49-F238E27FC236}">
                <a16:creationId xmlns:a16="http://schemas.microsoft.com/office/drawing/2014/main" id="{628206F5-6FA9-48F6-1814-47DD473969C0}"/>
              </a:ext>
            </a:extLst>
          </p:cNvPr>
          <p:cNvSpPr>
            <a:spLocks noGrp="1"/>
          </p:cNvSpPr>
          <p:nvPr>
            <p:ph type="sldNum" sz="quarter" idx="4"/>
          </p:nvPr>
        </p:nvSpPr>
        <p:spPr>
          <a:xfrm>
            <a:off x="11534503" y="6188497"/>
            <a:ext cx="548640" cy="554523"/>
          </a:xfrm>
        </p:spPr>
        <p:txBody>
          <a:bodyPr/>
          <a:lstStyle/>
          <a:p>
            <a:fld id="{017D9891-871D-D84C-B216-77B96298C297}" type="slidenum">
              <a:rPr lang="es-US" noProof="0" smtClean="0"/>
              <a:pPr/>
              <a:t>4</a:t>
            </a:fld>
            <a:endParaRPr lang="es-US" noProof="0" dirty="0"/>
          </a:p>
        </p:txBody>
      </p:sp>
      <p:pic>
        <p:nvPicPr>
          <p:cNvPr id="5" name="Picture 4">
            <a:extLst>
              <a:ext uri="{FF2B5EF4-FFF2-40B4-BE49-F238E27FC236}">
                <a16:creationId xmlns:a16="http://schemas.microsoft.com/office/drawing/2014/main" id="{ACD43D3E-1067-1974-DADE-08A73654846B}"/>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032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723868" y="4339652"/>
            <a:ext cx="9114021"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s-US" sz="4000" b="1" i="0" u="none" strike="noStrike" cap="none" normalizeH="0" baseline="0" noProof="0" dirty="0">
                <a:ln>
                  <a:noFill/>
                </a:ln>
                <a:solidFill>
                  <a:srgbClr val="C00000"/>
                </a:solidFill>
                <a:effectLst/>
                <a:uLnTx/>
                <a:uFillTx/>
                <a:latin typeface="+mn-lt"/>
                <a:ea typeface="+mn-lt"/>
                <a:cs typeface="Calibri" panose="020F0502020204030204" pitchFamily="34" charset="0"/>
              </a:rPr>
              <a:t>En promedio, 189 personas mueren por sobredosis de drogas todos los días en los EE. UU.</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5555" y="709858"/>
            <a:ext cx="6758445" cy="3023942"/>
          </a:xfrm>
          <a:prstGeom prst="rect">
            <a:avLst/>
          </a:prstGeom>
        </p:spPr>
      </p:pic>
      <p:sp>
        <p:nvSpPr>
          <p:cNvPr id="2" name="Slide Number Placeholder 1">
            <a:extLst>
              <a:ext uri="{FF2B5EF4-FFF2-40B4-BE49-F238E27FC236}">
                <a16:creationId xmlns:a16="http://schemas.microsoft.com/office/drawing/2014/main" id="{237417FB-624E-E702-C8BB-0CBB0B0C5CF1}"/>
              </a:ext>
            </a:extLst>
          </p:cNvPr>
          <p:cNvSpPr>
            <a:spLocks noGrp="1"/>
          </p:cNvSpPr>
          <p:nvPr>
            <p:ph type="sldNum" idx="4"/>
          </p:nvPr>
        </p:nvSpPr>
        <p:spPr>
          <a:xfrm>
            <a:off x="11409363" y="6282392"/>
            <a:ext cx="731837" cy="525462"/>
          </a:xfrm>
        </p:spPr>
        <p:txBody>
          <a:bodyPr/>
          <a:lstStyle/>
          <a:p>
            <a:fld id="{00000000-1234-1234-1234-123412341234}" type="slidenum">
              <a:rPr lang="es-US" noProof="0" smtClean="0"/>
              <a:pPr/>
              <a:t>5</a:t>
            </a:fld>
            <a:endParaRPr lang="es-US" noProof="0" dirty="0"/>
          </a:p>
        </p:txBody>
      </p:sp>
      <p:pic>
        <p:nvPicPr>
          <p:cNvPr id="5" name="Picture 4">
            <a:extLst>
              <a:ext uri="{FF2B5EF4-FFF2-40B4-BE49-F238E27FC236}">
                <a16:creationId xmlns:a16="http://schemas.microsoft.com/office/drawing/2014/main" id="{C83AC441-0C22-F88C-52E4-F5A4FEE55F24}"/>
              </a:ext>
              <a:ext uri="{C183D7F6-B498-43B3-948B-1728B52AA6E4}">
                <adec:decorative xmlns:adec="http://schemas.microsoft.com/office/drawing/2017/decorative" val="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8927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CFCF99-0FA2-F8E3-41E5-E818625A9129}"/>
              </a:ext>
            </a:extLst>
          </p:cNvPr>
          <p:cNvSpPr>
            <a:spLocks noGrp="1"/>
          </p:cNvSpPr>
          <p:nvPr>
            <p:ph type="title"/>
          </p:nvPr>
        </p:nvSpPr>
        <p:spPr>
          <a:xfrm>
            <a:off x="3067291" y="-217928"/>
            <a:ext cx="6425428" cy="713647"/>
          </a:xfrm>
        </p:spPr>
        <p:txBody>
          <a:bodyPr spcFirstLastPara="1" vert="horz" wrap="square" lIns="98525" tIns="98525" rIns="98525" bIns="98525" rtlCol="0" anchor="b" anchorCtr="0">
            <a:noAutofit/>
          </a:bodyPr>
          <a:lstStyle/>
          <a:p>
            <a:r>
              <a:rPr lang="es-US" sz="2000" noProof="0" dirty="0"/>
              <a:t>Muertes por sobredosis en el </a:t>
            </a:r>
            <a:r>
              <a:rPr lang="es-US" sz="2000" baseline="0" noProof="0" dirty="0"/>
              <a:t>año</a:t>
            </a:r>
            <a:r>
              <a:rPr lang="es-US" sz="2000" noProof="0" dirty="0"/>
              <a:t> anterior</a:t>
            </a:r>
          </a:p>
        </p:txBody>
      </p:sp>
      <p:sp>
        <p:nvSpPr>
          <p:cNvPr id="11" name="Oval 10">
            <a:extLst>
              <a:ext uri="{FF2B5EF4-FFF2-40B4-BE49-F238E27FC236}">
                <a16:creationId xmlns:a16="http://schemas.microsoft.com/office/drawing/2014/main" id="{DAB3B1B4-800B-FEEB-DE8F-C4D38A57B2EA}"/>
              </a:ext>
            </a:extLst>
          </p:cNvPr>
          <p:cNvSpPr>
            <a:spLocks/>
          </p:cNvSpPr>
          <p:nvPr/>
        </p:nvSpPr>
        <p:spPr>
          <a:xfrm>
            <a:off x="3737087" y="454607"/>
            <a:ext cx="4717833" cy="1650093"/>
          </a:xfrm>
          <a:prstGeom prst="ellipse">
            <a:avLst/>
          </a:prstGeom>
          <a:solidFill>
            <a:schemeClr val="bg2">
              <a:lumMod val="9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300" b="1" i="0" u="none" strike="noStrike" cap="none" normalizeH="0" baseline="0" noProof="0" dirty="0">
                <a:ln>
                  <a:noFill/>
                </a:ln>
                <a:solidFill>
                  <a:prstClr val="black"/>
                </a:solidFill>
                <a:effectLst/>
                <a:uLnTx/>
                <a:uFillTx/>
                <a:latin typeface="Aptos" panose="02110004020202020204"/>
                <a:ea typeface="Aptos"/>
                <a:cs typeface="+mn-cs"/>
              </a:rPr>
              <a:t>Muertes por sobredosis en el año anterior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70" b="0" i="0" u="none" strike="noStrike" cap="none" normalizeH="0" baseline="0" noProof="0" dirty="0">
                <a:ln>
                  <a:noFill/>
                </a:ln>
                <a:solidFill>
                  <a:prstClr val="black"/>
                </a:solidFill>
                <a:effectLst/>
                <a:uLnTx/>
                <a:uFillTx/>
                <a:latin typeface="Aptos" panose="02110004020202020204"/>
                <a:ea typeface="Aptos"/>
                <a:cs typeface="+mn-cs"/>
              </a:rPr>
              <a:t>Cifras provisionales de los CDC sobre muertes por sobredosis de drogas</a:t>
            </a:r>
          </a:p>
        </p:txBody>
      </p:sp>
      <p:graphicFrame>
        <p:nvGraphicFramePr>
          <p:cNvPr id="3" name="Chart 2" descr="Gráfico de barras que muestra las muertes por sobredosis por mes y año (número de muertes en el año anterior a dicho mes). Se comparan tres valores, los cuales son aproximados. Enero de 2015: 47,000. Julio de 2023: 110,000. Septiembre de 2025: 70,000.">
            <a:extLst>
              <a:ext uri="{FF2B5EF4-FFF2-40B4-BE49-F238E27FC236}">
                <a16:creationId xmlns:a16="http://schemas.microsoft.com/office/drawing/2014/main" id="{7511D6DD-4F25-CC08-F073-84A3ED1BA4DB}"/>
              </a:ext>
            </a:extLst>
          </p:cNvPr>
          <p:cNvGraphicFramePr>
            <a:graphicFrameLocks/>
          </p:cNvGraphicFramePr>
          <p:nvPr>
            <p:extLst>
              <p:ext uri="{D42A27DB-BD31-4B8C-83A1-F6EECF244321}">
                <p14:modId xmlns:p14="http://schemas.microsoft.com/office/powerpoint/2010/main" val="1615209359"/>
              </p:ext>
            </p:extLst>
          </p:nvPr>
        </p:nvGraphicFramePr>
        <p:xfrm>
          <a:off x="87682" y="1545494"/>
          <a:ext cx="11999934" cy="431102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Rounded Corners 4">
            <a:extLst>
              <a:ext uri="{FF2B5EF4-FFF2-40B4-BE49-F238E27FC236}">
                <a16:creationId xmlns:a16="http://schemas.microsoft.com/office/drawing/2014/main" id="{932E66CC-BA95-F159-1D87-41FBB04AA763}"/>
              </a:ext>
            </a:extLst>
          </p:cNvPr>
          <p:cNvSpPr/>
          <p:nvPr/>
        </p:nvSpPr>
        <p:spPr>
          <a:xfrm>
            <a:off x="8454919" y="234118"/>
            <a:ext cx="3527379" cy="10015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a:ln>
                  <a:noFill/>
                </a:ln>
                <a:solidFill>
                  <a:prstClr val="white"/>
                </a:solidFill>
                <a:effectLst/>
                <a:uLnTx/>
                <a:uFillTx/>
                <a:latin typeface="Aptos" panose="02110004020202020204"/>
                <a:ea typeface="Aptos"/>
                <a:cs typeface="+mn-cs"/>
              </a:rPr>
              <a:t>Las sobredosis de drogas han </a:t>
            </a:r>
            <a:r>
              <a:rPr kumimoji="0" lang="es-US" sz="1600" b="1" i="0" u="none" strike="noStrike" cap="none" normalizeH="0" baseline="0" noProof="0" dirty="0">
                <a:ln>
                  <a:noFill/>
                </a:ln>
                <a:solidFill>
                  <a:srgbClr val="FF0000"/>
                </a:solidFill>
                <a:effectLst/>
                <a:uLnTx/>
                <a:uFillTx/>
                <a:latin typeface="Aptos" panose="02110004020202020204"/>
                <a:ea typeface="Aptos"/>
                <a:cs typeface="+mn-cs"/>
              </a:rPr>
              <a:t>DISMINUIDO</a:t>
            </a:r>
            <a:r>
              <a:rPr kumimoji="0" lang="es-US" sz="1600" b="0" i="0" u="none" strike="noStrike" cap="none" normalizeH="0" baseline="0" noProof="0" dirty="0">
                <a:ln>
                  <a:noFill/>
                </a:ln>
                <a:solidFill>
                  <a:prstClr val="white"/>
                </a:solidFill>
                <a:effectLst/>
                <a:uLnTx/>
                <a:uFillTx/>
                <a:latin typeface="Aptos" panose="02110004020202020204"/>
                <a:ea typeface="Aptos"/>
                <a:cs typeface="+mn-cs"/>
              </a:rPr>
              <a:t> un 38 % desde el máximo registrado en julio de 2023.</a:t>
            </a:r>
          </a:p>
        </p:txBody>
      </p:sp>
      <p:sp>
        <p:nvSpPr>
          <p:cNvPr id="8" name="Speech Bubble: Rectangle with Corners Rounded 7">
            <a:extLst>
              <a:ext uri="{FF2B5EF4-FFF2-40B4-BE49-F238E27FC236}">
                <a16:creationId xmlns:a16="http://schemas.microsoft.com/office/drawing/2014/main" id="{FABC4BCE-2F3A-D938-6398-D8CF087492CD}"/>
              </a:ext>
            </a:extLst>
          </p:cNvPr>
          <p:cNvSpPr/>
          <p:nvPr/>
        </p:nvSpPr>
        <p:spPr>
          <a:xfrm>
            <a:off x="710621" y="1759513"/>
            <a:ext cx="2488676" cy="954198"/>
          </a:xfrm>
          <a:prstGeom prst="wedgeRoundRectCallout">
            <a:avLst>
              <a:gd name="adj1" fmla="val -44697"/>
              <a:gd name="adj2" fmla="val 12276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s-US" noProof="0" dirty="0">
                <a:solidFill>
                  <a:prstClr val="white"/>
                </a:solidFill>
              </a:rPr>
              <a:t>Pero sigue siendo un 45 % </a:t>
            </a:r>
            <a:r>
              <a:rPr lang="es-US" b="1" noProof="0" dirty="0">
                <a:solidFill>
                  <a:srgbClr val="FF0000"/>
                </a:solidFill>
              </a:rPr>
              <a:t>MÁS ALTO</a:t>
            </a:r>
            <a:r>
              <a:rPr lang="es-US" b="1" noProof="0" dirty="0">
                <a:solidFill>
                  <a:prstClr val="white"/>
                </a:solidFill>
              </a:rPr>
              <a:t> </a:t>
            </a:r>
            <a:r>
              <a:rPr lang="es-US" noProof="0" dirty="0">
                <a:solidFill>
                  <a:prstClr val="white"/>
                </a:solidFill>
              </a:rPr>
              <a:t>que en enero de 2015</a:t>
            </a:r>
          </a:p>
        </p:txBody>
      </p:sp>
      <p:sp>
        <p:nvSpPr>
          <p:cNvPr id="9" name="TextBox 8">
            <a:extLst>
              <a:ext uri="{FF2B5EF4-FFF2-40B4-BE49-F238E27FC236}">
                <a16:creationId xmlns:a16="http://schemas.microsoft.com/office/drawing/2014/main" id="{92B73C30-7938-83DE-59DD-2EB14C2E9238}"/>
              </a:ext>
            </a:extLst>
          </p:cNvPr>
          <p:cNvSpPr txBox="1"/>
          <p:nvPr/>
        </p:nvSpPr>
        <p:spPr>
          <a:xfrm>
            <a:off x="87682" y="138896"/>
            <a:ext cx="2979609" cy="1200329"/>
          </a:xfrm>
          <a:prstGeom prst="rect">
            <a:avLst/>
          </a:prstGeom>
          <a:noFill/>
        </p:spPr>
        <p:txBody>
          <a:bodyPr wrap="square" rtlCol="0">
            <a:spAutoFit/>
          </a:bodyPr>
          <a:lstStyle/>
          <a:p>
            <a:pPr marL="158750" indent="0">
              <a:buNone/>
            </a:pPr>
            <a:r>
              <a:rPr lang="es-US" sz="800" noProof="0" dirty="0"/>
              <a:t>Notas del orador: </a:t>
            </a:r>
          </a:p>
          <a:p>
            <a:pPr marL="158750" indent="0">
              <a:buNone/>
            </a:pPr>
            <a:r>
              <a:rPr lang="es-US" sz="800" noProof="0" dirty="0"/>
              <a:t>Esta diapositiva muestra la tasa de mortalidad por sobredosis de drogas entre la población estadounidense durante la última década.</a:t>
            </a:r>
          </a:p>
          <a:p>
            <a:pPr marL="158750" indent="0">
              <a:buNone/>
            </a:pPr>
            <a:r>
              <a:rPr lang="es-US" sz="800" noProof="0" dirty="0"/>
              <a:t>Las barras reflejan el número de personas que murieron en el año anterior a ese mes.  [NOTA:  NO ES EL NÚMERO DE MUERTES AL MES.]</a:t>
            </a:r>
          </a:p>
          <a:p>
            <a:pPr marL="158750" indent="0">
              <a:buNone/>
            </a:pPr>
            <a:r>
              <a:rPr lang="es-US" sz="800" noProof="0" dirty="0"/>
              <a:t>Por lo tanto, debemos estar agradecidos de que las cifras vayan en la dirección correcta, aunque al mismo tiempo hay que reconocer que el número de fallecidos sigue siendo demasiado elevado.</a:t>
            </a:r>
          </a:p>
        </p:txBody>
      </p:sp>
      <p:sp>
        <p:nvSpPr>
          <p:cNvPr id="4" name="Arrow: Bent-Up 3">
            <a:extLst>
              <a:ext uri="{FF2B5EF4-FFF2-40B4-BE49-F238E27FC236}">
                <a16:creationId xmlns:a16="http://schemas.microsoft.com/office/drawing/2014/main" id="{FEF111B0-CFF5-8D90-6F10-4C656C44EADC}"/>
              </a:ext>
              <a:ext uri="{C183D7F6-B498-43B3-948B-1728B52AA6E4}">
                <adec:decorative xmlns:adec="http://schemas.microsoft.com/office/drawing/2017/decorative" val="1"/>
              </a:ext>
            </a:extLst>
          </p:cNvPr>
          <p:cNvSpPr/>
          <p:nvPr/>
        </p:nvSpPr>
        <p:spPr>
          <a:xfrm rot="10800000" flipH="1">
            <a:off x="9530500" y="1381125"/>
            <a:ext cx="2573818" cy="1294166"/>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47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6C698A3A-7783-4A2E-4CD5-E5A4333340B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20222874"/>
              </p:ext>
            </p:extLst>
          </p:nvPr>
        </p:nvGraphicFramePr>
        <p:xfrm>
          <a:off x="766966" y="5595576"/>
          <a:ext cx="11003355" cy="365760"/>
        </p:xfrm>
        <a:graphic>
          <a:graphicData uri="http://schemas.openxmlformats.org/drawingml/2006/table">
            <a:tbl>
              <a:tblPr firstRow="1" bandRow="1">
                <a:tableStyleId>{5C22544A-7EE6-4342-B048-85BDC9FD1C3A}</a:tableStyleId>
              </a:tblPr>
              <a:tblGrid>
                <a:gridCol w="1000305">
                  <a:extLst>
                    <a:ext uri="{9D8B030D-6E8A-4147-A177-3AD203B41FA5}">
                      <a16:colId xmlns:a16="http://schemas.microsoft.com/office/drawing/2014/main" val="1070620947"/>
                    </a:ext>
                  </a:extLst>
                </a:gridCol>
                <a:gridCol w="1000305">
                  <a:extLst>
                    <a:ext uri="{9D8B030D-6E8A-4147-A177-3AD203B41FA5}">
                      <a16:colId xmlns:a16="http://schemas.microsoft.com/office/drawing/2014/main" val="803318245"/>
                    </a:ext>
                  </a:extLst>
                </a:gridCol>
                <a:gridCol w="1000305">
                  <a:extLst>
                    <a:ext uri="{9D8B030D-6E8A-4147-A177-3AD203B41FA5}">
                      <a16:colId xmlns:a16="http://schemas.microsoft.com/office/drawing/2014/main" val="605762298"/>
                    </a:ext>
                  </a:extLst>
                </a:gridCol>
                <a:gridCol w="1037875">
                  <a:extLst>
                    <a:ext uri="{9D8B030D-6E8A-4147-A177-3AD203B41FA5}">
                      <a16:colId xmlns:a16="http://schemas.microsoft.com/office/drawing/2014/main" val="2521591635"/>
                    </a:ext>
                  </a:extLst>
                </a:gridCol>
                <a:gridCol w="990027">
                  <a:extLst>
                    <a:ext uri="{9D8B030D-6E8A-4147-A177-3AD203B41FA5}">
                      <a16:colId xmlns:a16="http://schemas.microsoft.com/office/drawing/2014/main" val="710160810"/>
                    </a:ext>
                  </a:extLst>
                </a:gridCol>
                <a:gridCol w="1010653">
                  <a:extLst>
                    <a:ext uri="{9D8B030D-6E8A-4147-A177-3AD203B41FA5}">
                      <a16:colId xmlns:a16="http://schemas.microsoft.com/office/drawing/2014/main" val="1477260592"/>
                    </a:ext>
                  </a:extLst>
                </a:gridCol>
                <a:gridCol w="1072529">
                  <a:extLst>
                    <a:ext uri="{9D8B030D-6E8A-4147-A177-3AD203B41FA5}">
                      <a16:colId xmlns:a16="http://schemas.microsoft.com/office/drawing/2014/main" val="3017364031"/>
                    </a:ext>
                  </a:extLst>
                </a:gridCol>
                <a:gridCol w="1003778">
                  <a:extLst>
                    <a:ext uri="{9D8B030D-6E8A-4147-A177-3AD203B41FA5}">
                      <a16:colId xmlns:a16="http://schemas.microsoft.com/office/drawing/2014/main" val="2201144927"/>
                    </a:ext>
                  </a:extLst>
                </a:gridCol>
                <a:gridCol w="1038153">
                  <a:extLst>
                    <a:ext uri="{9D8B030D-6E8A-4147-A177-3AD203B41FA5}">
                      <a16:colId xmlns:a16="http://schemas.microsoft.com/office/drawing/2014/main" val="3684031891"/>
                    </a:ext>
                  </a:extLst>
                </a:gridCol>
                <a:gridCol w="1058779">
                  <a:extLst>
                    <a:ext uri="{9D8B030D-6E8A-4147-A177-3AD203B41FA5}">
                      <a16:colId xmlns:a16="http://schemas.microsoft.com/office/drawing/2014/main" val="2313464808"/>
                    </a:ext>
                  </a:extLst>
                </a:gridCol>
                <a:gridCol w="790646">
                  <a:extLst>
                    <a:ext uri="{9D8B030D-6E8A-4147-A177-3AD203B41FA5}">
                      <a16:colId xmlns:a16="http://schemas.microsoft.com/office/drawing/2014/main" val="3666311174"/>
                    </a:ext>
                  </a:extLst>
                </a:gridCol>
              </a:tblGrid>
              <a:tr h="183141">
                <a:tc>
                  <a:txBody>
                    <a:bodyPr/>
                    <a:lstStyle/>
                    <a:p>
                      <a:pPr algn="ctr"/>
                      <a:r>
                        <a:rPr lang="es-US" noProof="0" dirty="0">
                          <a:solidFill>
                            <a:schemeClr val="tx1"/>
                          </a:solidFill>
                        </a:rPr>
                        <a:t>2015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2016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2017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2018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2019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2021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2022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4384346"/>
                  </a:ext>
                </a:extLst>
              </a:tr>
            </a:tbl>
          </a:graphicData>
        </a:graphic>
      </p:graphicFrame>
      <p:sp>
        <p:nvSpPr>
          <p:cNvPr id="2" name="Slide Number Placeholder 1">
            <a:extLst>
              <a:ext uri="{FF2B5EF4-FFF2-40B4-BE49-F238E27FC236}">
                <a16:creationId xmlns:a16="http://schemas.microsoft.com/office/drawing/2014/main" id="{AAB4167F-4421-6BE4-051A-4F0B2652CB8D}"/>
              </a:ext>
            </a:extLst>
          </p:cNvPr>
          <p:cNvSpPr>
            <a:spLocks noGrp="1"/>
          </p:cNvSpPr>
          <p:nvPr>
            <p:ph type="sldNum" sz="quarter" idx="4"/>
          </p:nvPr>
        </p:nvSpPr>
        <p:spPr>
          <a:xfrm>
            <a:off x="11538942" y="6170703"/>
            <a:ext cx="576262" cy="628650"/>
          </a:xfrm>
          <a:prstGeom prst="rect">
            <a:avLst/>
          </a:prstGeo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017D9891-871D-D84C-B216-77B96298C297}" type="slidenum">
              <a:rPr kumimoji="0" lang="es-US" sz="1200" b="0" i="0" u="none" strike="noStrike" kern="1200" cap="none" spc="0" normalizeH="0" baseline="0" noProof="0" smtClean="0">
                <a:ln>
                  <a:noFill/>
                </a:ln>
                <a:solidFill>
                  <a:srgbClr val="686868"/>
                </a:solidFill>
                <a:effectLst/>
                <a:uLnTx/>
                <a:uFillTx/>
                <a:latin typeface="Aptos" panose="02110004020202020204"/>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6</a:t>
            </a:fld>
            <a:endParaRPr kumimoji="0" lang="es-US" sz="1200" b="0" i="0" u="none" strike="noStrike" kern="1200" cap="none" spc="0" normalizeH="0" baseline="0" noProof="0" dirty="0">
              <a:ln>
                <a:noFill/>
              </a:ln>
              <a:solidFill>
                <a:srgbClr val="686868"/>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185DBC2C-697A-9D71-59B1-E45775CFA494}"/>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38559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A53797-7968-3A4D-A0D3-68DAD73DFD7C}"/>
              </a:ext>
            </a:extLst>
          </p:cNvPr>
          <p:cNvSpPr>
            <a:spLocks noGrp="1"/>
          </p:cNvSpPr>
          <p:nvPr>
            <p:ph type="title" idx="4294967295"/>
          </p:nvPr>
        </p:nvSpPr>
        <p:spPr>
          <a:xfrm>
            <a:off x="371475" y="2243138"/>
            <a:ext cx="5456238" cy="2219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US" sz="3200" b="0" i="0" u="none" strike="noStrike" cap="none" normalizeH="0" baseline="0" noProof="0" dirty="0">
                <a:ln>
                  <a:noFill/>
                </a:ln>
                <a:solidFill>
                  <a:schemeClr val="tx1"/>
                </a:solidFill>
                <a:effectLst/>
                <a:uLnTx/>
                <a:uFillTx/>
                <a:latin typeface="Public Sans" pitchFamily="2" charset="77"/>
                <a:ea typeface="Public Sans"/>
                <a:cs typeface="Karla"/>
                <a:sym typeface="Karla"/>
              </a:rPr>
              <a:t>Las cantidades récord de fentanilo que la DEA incautó en 2025 son casi suficientes para </a:t>
            </a:r>
            <a:r>
              <a:rPr kumimoji="0" lang="es-US" sz="3200" b="1" i="0" u="none" strike="noStrike" cap="none" normalizeH="0" baseline="0" noProof="0" dirty="0">
                <a:ln>
                  <a:noFill/>
                </a:ln>
                <a:solidFill>
                  <a:schemeClr val="accent2"/>
                </a:solidFill>
                <a:effectLst/>
                <a:uLnTx/>
                <a:uFillTx/>
                <a:latin typeface="Public Sans" pitchFamily="2" charset="77"/>
                <a:ea typeface="Public Sans"/>
                <a:cs typeface="Karla"/>
                <a:sym typeface="Karla"/>
              </a:rPr>
              <a:t>matar a todos los estadounidenses.</a:t>
            </a:r>
          </a:p>
        </p:txBody>
      </p:sp>
      <p:sp>
        <p:nvSpPr>
          <p:cNvPr id="5" name="TextBox 4">
            <a:extLst>
              <a:ext uri="{FF2B5EF4-FFF2-40B4-BE49-F238E27FC236}">
                <a16:creationId xmlns:a16="http://schemas.microsoft.com/office/drawing/2014/main" id="{A3A1F8FF-6048-8C3F-FB23-7FDB3C5179D6}"/>
              </a:ext>
            </a:extLst>
          </p:cNvPr>
          <p:cNvSpPr txBox="1"/>
          <p:nvPr/>
        </p:nvSpPr>
        <p:spPr>
          <a:xfrm>
            <a:off x="4048150" y="4549926"/>
            <a:ext cx="2847325" cy="2031325"/>
          </a:xfrm>
          <a:prstGeom prst="rect">
            <a:avLst/>
          </a:prstGeom>
          <a:noFill/>
        </p:spPr>
        <p:txBody>
          <a:bodyPr wrap="square" rtlCol="0">
            <a:spAutoFit/>
          </a:bodyPr>
          <a:lstStyle/>
          <a:p>
            <a:r>
              <a:rPr lang="es-US" sz="1400" noProof="0" dirty="0"/>
              <a:t>Notas del orador: </a:t>
            </a:r>
          </a:p>
          <a:p>
            <a:r>
              <a:rPr lang="es-US" sz="1400" noProof="0" dirty="0"/>
              <a:t>En el año 2024, la DEA incautó más de 77 millones de pastillas de fentanilo y casi 12,000 libras de fentanilo en polvo. Asciende a más de 300 millones de dosis mortales de fentanilo, suficiente para matar a todos los estadounidenses.</a:t>
            </a:r>
          </a:p>
        </p:txBody>
      </p:sp>
      <p:pic>
        <p:nvPicPr>
          <p:cNvPr id="3" name="Picture 2">
            <a:extLst>
              <a:ext uri="{FF2B5EF4-FFF2-40B4-BE49-F238E27FC236}">
                <a16:creationId xmlns:a16="http://schemas.microsoft.com/office/drawing/2014/main" id="{EB5B81B1-B36B-4B4F-9E73-5BB2E90249C9}"/>
              </a:ext>
              <a:ext uri="{C183D7F6-B498-43B3-948B-1728B52AA6E4}">
                <adec:decorative xmlns:adec="http://schemas.microsoft.com/office/drawing/2017/decorative" val="1"/>
              </a:ext>
            </a:extLst>
          </p:cNvPr>
          <p:cNvPicPr>
            <a:picLocks noChangeAspect="1"/>
          </p:cNvPicPr>
          <p:nvPr/>
        </p:nvPicPr>
        <p:blipFill>
          <a:blip r:embed="rId3">
            <a:lum bright="-10000"/>
          </a:blip>
          <a:stretch>
            <a:fillRect/>
          </a:stretch>
        </p:blipFill>
        <p:spPr>
          <a:xfrm>
            <a:off x="5827304" y="1631565"/>
            <a:ext cx="5774365" cy="3731812"/>
          </a:xfrm>
          <a:prstGeom prst="rect">
            <a:avLst/>
          </a:prstGeom>
        </p:spPr>
      </p:pic>
      <p:sp>
        <p:nvSpPr>
          <p:cNvPr id="2" name="Slide Number Placeholder 1">
            <a:extLst>
              <a:ext uri="{FF2B5EF4-FFF2-40B4-BE49-F238E27FC236}">
                <a16:creationId xmlns:a16="http://schemas.microsoft.com/office/drawing/2014/main" id="{4EE1546F-2FBC-0384-AE55-F42F37405690}"/>
              </a:ext>
            </a:extLst>
          </p:cNvPr>
          <p:cNvSpPr>
            <a:spLocks noGrp="1"/>
          </p:cNvSpPr>
          <p:nvPr>
            <p:ph type="sldNum" sz="quarter" idx="4"/>
          </p:nvPr>
        </p:nvSpPr>
        <p:spPr>
          <a:xfrm>
            <a:off x="11590783" y="6249047"/>
            <a:ext cx="548640" cy="554523"/>
          </a:xfrm>
        </p:spPr>
        <p:txBody>
          <a:bodyPr/>
          <a:lstStyle/>
          <a:p>
            <a:fld id="{017D9891-871D-D84C-B216-77B96298C297}" type="slidenum">
              <a:rPr lang="es-US" noProof="0" smtClean="0"/>
              <a:pPr/>
              <a:t>7</a:t>
            </a:fld>
            <a:endParaRPr lang="es-US" noProof="0" dirty="0"/>
          </a:p>
        </p:txBody>
      </p:sp>
      <p:pic>
        <p:nvPicPr>
          <p:cNvPr id="6" name="Picture 5">
            <a:extLst>
              <a:ext uri="{FF2B5EF4-FFF2-40B4-BE49-F238E27FC236}">
                <a16:creationId xmlns:a16="http://schemas.microsoft.com/office/drawing/2014/main" id="{F5B9DAAF-9A15-E8C2-B424-C5196A179924}"/>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0514-60C8-403D-9EC8-DF7A2EFF15D2}"/>
              </a:ext>
            </a:extLst>
          </p:cNvPr>
          <p:cNvSpPr>
            <a:spLocks noGrp="1"/>
          </p:cNvSpPr>
          <p:nvPr>
            <p:ph type="title" idx="4294967295"/>
          </p:nvPr>
        </p:nvSpPr>
        <p:spPr>
          <a:xfrm>
            <a:off x="0" y="0"/>
            <a:ext cx="3425825" cy="830263"/>
          </a:xfrm>
          <a:solidFill>
            <a:schemeClr val="accent2"/>
          </a:solidFill>
        </p:spPr>
        <p:txBody>
          <a:bodyPr wrap="square" lIns="457200">
            <a:spAutoFit/>
          </a:bodyPr>
          <a:lstStyle/>
          <a:p>
            <a:r>
              <a:rPr lang="es-US" sz="2400" noProof="0" dirty="0">
                <a:solidFill>
                  <a:schemeClr val="bg1"/>
                </a:solidFill>
                <a:latin typeface="Public Sans" pitchFamily="2" charset="77"/>
              </a:rPr>
              <a:t>Dosis potencialmente letal de fentanilo	</a:t>
            </a:r>
          </a:p>
        </p:txBody>
      </p:sp>
      <p:sp>
        <p:nvSpPr>
          <p:cNvPr id="3" name="Rectangle 2" descr="Fotografía de una dosis letal de fentanilo que caber en la punta de un lápiz.">
            <a:extLst>
              <a:ext uri="{FF2B5EF4-FFF2-40B4-BE49-F238E27FC236}">
                <a16:creationId xmlns:a16="http://schemas.microsoft.com/office/drawing/2014/main" id="{DAE6B72B-EF9F-32C0-D8B9-55296FAA936E}"/>
              </a:ext>
            </a:extLst>
          </p:cNvPr>
          <p:cNvSpPr/>
          <p:nvPr/>
        </p:nvSpPr>
        <p:spPr>
          <a:xfrm>
            <a:off x="478971" y="1045029"/>
            <a:ext cx="11049000" cy="5464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4" name="TextBox 3">
            <a:extLst>
              <a:ext uri="{FF2B5EF4-FFF2-40B4-BE49-F238E27FC236}">
                <a16:creationId xmlns:a16="http://schemas.microsoft.com/office/drawing/2014/main" id="{48C99839-B6F7-DE78-EC91-2F5E7BF9E722}"/>
              </a:ext>
            </a:extLst>
          </p:cNvPr>
          <p:cNvSpPr txBox="1"/>
          <p:nvPr/>
        </p:nvSpPr>
        <p:spPr>
          <a:xfrm>
            <a:off x="6230982" y="3672840"/>
            <a:ext cx="3422684" cy="2893100"/>
          </a:xfrm>
          <a:prstGeom prst="rect">
            <a:avLst/>
          </a:prstGeom>
          <a:noFill/>
        </p:spPr>
        <p:txBody>
          <a:bodyPr wrap="square" rtlCol="0">
            <a:spAutoFit/>
          </a:bodyPr>
          <a:lstStyle/>
          <a:p>
            <a:r>
              <a:rPr lang="es-US" sz="1400" noProof="0" dirty="0">
                <a:solidFill>
                  <a:schemeClr val="bg1"/>
                </a:solidFill>
              </a:rPr>
              <a:t>Notas del orador: </a:t>
            </a:r>
          </a:p>
          <a:p>
            <a:r>
              <a:rPr lang="es-US" sz="1400" noProof="0" dirty="0">
                <a:solidFill>
                  <a:schemeClr val="bg1"/>
                </a:solidFill>
              </a:rPr>
              <a:t>Esto equivale aproximadamente a 2 miligramos de fentanilo y se considera una dosis letal de fentanilo. </a:t>
            </a:r>
          </a:p>
          <a:p>
            <a:pPr defTabSz="931774">
              <a:defRPr/>
            </a:pPr>
            <a:r>
              <a:rPr lang="es-US" sz="1400" noProof="0" dirty="0">
                <a:solidFill>
                  <a:schemeClr val="bg1"/>
                </a:solidFill>
              </a:rPr>
              <a:t>El fentanilo es 50 veces más potente que la heroína y 100 veces más potente que la morfina.  </a:t>
            </a:r>
          </a:p>
          <a:p>
            <a:pPr defTabSz="931774">
              <a:defRPr/>
            </a:pPr>
            <a:r>
              <a:rPr lang="es-US" sz="1400" noProof="0" dirty="0">
                <a:solidFill>
                  <a:schemeClr val="bg1"/>
                </a:solidFill>
              </a:rPr>
              <a:t>El fentanilo que está provocando esta crisis no solo se vende en pastillas falsificadas.  Los traficantes están mezclando fentanilo con otras drogas ilícitas para que su producto rinda más y así aumentar sus ganancias. </a:t>
            </a:r>
          </a:p>
        </p:txBody>
      </p:sp>
      <p:pic>
        <p:nvPicPr>
          <p:cNvPr id="5" name="Picture 4">
            <a:extLst>
              <a:ext uri="{FF2B5EF4-FFF2-40B4-BE49-F238E27FC236}">
                <a16:creationId xmlns:a16="http://schemas.microsoft.com/office/drawing/2014/main" id="{F668103D-B963-775C-B927-14B4B6C3A273}"/>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F5A64F5-11E6-4F89-B3E0-6A2B8FC6CC84}"/>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755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92E9-F715-4E17-A7C0-7E9B6585FC30}"/>
              </a:ext>
            </a:extLst>
          </p:cNvPr>
          <p:cNvSpPr>
            <a:spLocks noGrp="1"/>
          </p:cNvSpPr>
          <p:nvPr>
            <p:ph type="title" idx="4294967295"/>
          </p:nvPr>
        </p:nvSpPr>
        <p:spPr>
          <a:xfrm>
            <a:off x="0" y="1104900"/>
            <a:ext cx="10515600" cy="585788"/>
          </a:xfrm>
        </p:spPr>
        <p:txBody>
          <a:bodyPr wrap="square">
            <a:spAutoFit/>
          </a:bodyPr>
          <a:lstStyle/>
          <a:p>
            <a:pPr algn="ctr"/>
            <a:r>
              <a:rPr lang="es-US" sz="3200" noProof="0" dirty="0"/>
              <a:t>Las pastillas falsificadas más comunes</a:t>
            </a:r>
          </a:p>
        </p:txBody>
      </p:sp>
      <p:sp>
        <p:nvSpPr>
          <p:cNvPr id="10" name="TextBox 9">
            <a:extLst>
              <a:ext uri="{FF2B5EF4-FFF2-40B4-BE49-F238E27FC236}">
                <a16:creationId xmlns:a16="http://schemas.microsoft.com/office/drawing/2014/main" id="{A2E1E843-70DE-4A7E-9C7E-210D351A8D58}"/>
              </a:ext>
            </a:extLst>
          </p:cNvPr>
          <p:cNvSpPr txBox="1"/>
          <p:nvPr/>
        </p:nvSpPr>
        <p:spPr>
          <a:xfrm>
            <a:off x="828869" y="4797478"/>
            <a:ext cx="2743200" cy="461665"/>
          </a:xfrm>
          <a:prstGeom prst="rect">
            <a:avLst/>
          </a:prstGeom>
          <a:noFill/>
        </p:spPr>
        <p:txBody>
          <a:bodyPr wrap="square" rtlCol="0">
            <a:spAutoFit/>
          </a:bodyPr>
          <a:lstStyle/>
          <a:p>
            <a:pPr algn="ctr"/>
            <a:r>
              <a:rPr lang="es-US" sz="2400" noProof="0" dirty="0">
                <a:latin typeface="Public Sans" pitchFamily="2" charset="77"/>
              </a:rPr>
              <a:t>Oxycodone®</a:t>
            </a:r>
          </a:p>
        </p:txBody>
      </p:sp>
      <p:pic>
        <p:nvPicPr>
          <p:cNvPr id="6" name="Picture 5" descr="Fotografía en la que se muestran el anverso y el reverso de comprimidos auténticos de oxicodona.">
            <a:extLst>
              <a:ext uri="{FF2B5EF4-FFF2-40B4-BE49-F238E27FC236}">
                <a16:creationId xmlns:a16="http://schemas.microsoft.com/office/drawing/2014/main" id="{F63670AB-3CA2-8845-B1F4-75B15ED08C3C}"/>
              </a:ext>
            </a:extLst>
          </p:cNvPr>
          <p:cNvPicPr>
            <a:picLocks noChangeAspect="1"/>
          </p:cNvPicPr>
          <p:nvPr/>
        </p:nvPicPr>
        <p:blipFill>
          <a:blip r:embed="rId3"/>
          <a:stretch>
            <a:fillRect/>
          </a:stretch>
        </p:blipFill>
        <p:spPr>
          <a:xfrm>
            <a:off x="828869" y="1947887"/>
            <a:ext cx="2743200" cy="2743200"/>
          </a:xfrm>
          <a:prstGeom prst="rect">
            <a:avLst/>
          </a:prstGeom>
        </p:spPr>
      </p:pic>
      <p:sp>
        <p:nvSpPr>
          <p:cNvPr id="13" name="TextBox 12">
            <a:extLst>
              <a:ext uri="{FF2B5EF4-FFF2-40B4-BE49-F238E27FC236}">
                <a16:creationId xmlns:a16="http://schemas.microsoft.com/office/drawing/2014/main" id="{89DCBC9E-043F-4FD4-9035-2865EC891A67}"/>
              </a:ext>
            </a:extLst>
          </p:cNvPr>
          <p:cNvSpPr txBox="1"/>
          <p:nvPr/>
        </p:nvSpPr>
        <p:spPr>
          <a:xfrm>
            <a:off x="4390701" y="4797478"/>
            <a:ext cx="2743200" cy="461665"/>
          </a:xfrm>
          <a:prstGeom prst="rect">
            <a:avLst/>
          </a:prstGeom>
          <a:noFill/>
        </p:spPr>
        <p:txBody>
          <a:bodyPr wrap="square" rtlCol="0">
            <a:spAutoFit/>
          </a:bodyPr>
          <a:lstStyle/>
          <a:p>
            <a:pPr algn="ctr"/>
            <a:r>
              <a:rPr lang="es-US" sz="2400" noProof="0" dirty="0">
                <a:latin typeface="Public Sans" pitchFamily="2" charset="77"/>
              </a:rPr>
              <a:t>Adderall®</a:t>
            </a:r>
          </a:p>
        </p:txBody>
      </p:sp>
      <p:pic>
        <p:nvPicPr>
          <p:cNvPr id="2050" name="Picture 2" descr="Fotografía de un comprimido auténtico de Adderall.">
            <a:extLst>
              <a:ext uri="{FF2B5EF4-FFF2-40B4-BE49-F238E27FC236}">
                <a16:creationId xmlns:a16="http://schemas.microsoft.com/office/drawing/2014/main" id="{92ACB847-461A-4E89-B4C3-444F893C885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90701" y="1947887"/>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7992E9B-01FE-413E-AF80-0510F4D0FF9B}"/>
              </a:ext>
            </a:extLst>
          </p:cNvPr>
          <p:cNvSpPr txBox="1"/>
          <p:nvPr/>
        </p:nvSpPr>
        <p:spPr>
          <a:xfrm>
            <a:off x="7952533" y="4797478"/>
            <a:ext cx="3410599" cy="461665"/>
          </a:xfrm>
          <a:prstGeom prst="rect">
            <a:avLst/>
          </a:prstGeom>
          <a:noFill/>
        </p:spPr>
        <p:txBody>
          <a:bodyPr wrap="square" rtlCol="0">
            <a:spAutoFit/>
          </a:bodyPr>
          <a:lstStyle/>
          <a:p>
            <a:pPr algn="ctr"/>
            <a:r>
              <a:rPr lang="es-US" sz="2400" noProof="0" dirty="0">
                <a:latin typeface="Public Sans" pitchFamily="2" charset="77"/>
              </a:rPr>
              <a:t>Xanax®</a:t>
            </a:r>
          </a:p>
        </p:txBody>
      </p:sp>
      <p:pic>
        <p:nvPicPr>
          <p:cNvPr id="4" name="Picture 3" descr="Fotografía de un comprimido auténtico de Xanax.">
            <a:extLst>
              <a:ext uri="{FF2B5EF4-FFF2-40B4-BE49-F238E27FC236}">
                <a16:creationId xmlns:a16="http://schemas.microsoft.com/office/drawing/2014/main" id="{4FEF5B27-C04D-BC4A-BDAB-81CC73F66663}"/>
              </a:ext>
            </a:extLst>
          </p:cNvPr>
          <p:cNvPicPr>
            <a:picLocks noChangeAspect="1"/>
          </p:cNvPicPr>
          <p:nvPr/>
        </p:nvPicPr>
        <p:blipFill>
          <a:blip r:embed="rId5"/>
          <a:stretch>
            <a:fillRect/>
          </a:stretch>
        </p:blipFill>
        <p:spPr>
          <a:xfrm>
            <a:off x="7952533" y="1947887"/>
            <a:ext cx="3410598" cy="2743200"/>
          </a:xfrm>
          <a:prstGeom prst="rect">
            <a:avLst/>
          </a:prstGeom>
        </p:spPr>
      </p:pic>
      <p:sp>
        <p:nvSpPr>
          <p:cNvPr id="3" name="TextBox 2">
            <a:extLst>
              <a:ext uri="{FF2B5EF4-FFF2-40B4-BE49-F238E27FC236}">
                <a16:creationId xmlns:a16="http://schemas.microsoft.com/office/drawing/2014/main" id="{B691E03B-48B4-8BF5-7397-2134512AFADE}"/>
              </a:ext>
            </a:extLst>
          </p:cNvPr>
          <p:cNvSpPr txBox="1"/>
          <p:nvPr/>
        </p:nvSpPr>
        <p:spPr>
          <a:xfrm>
            <a:off x="3017520" y="5259143"/>
            <a:ext cx="7498080" cy="1600438"/>
          </a:xfrm>
          <a:prstGeom prst="rect">
            <a:avLst/>
          </a:prstGeom>
          <a:noFill/>
        </p:spPr>
        <p:txBody>
          <a:bodyPr wrap="square" rtlCol="0">
            <a:spAutoFit/>
          </a:bodyPr>
          <a:lstStyle/>
          <a:p>
            <a:r>
              <a:rPr lang="es-US" sz="1400" noProof="0" dirty="0"/>
              <a:t>Notas del orador:</a:t>
            </a:r>
          </a:p>
          <a:p>
            <a:r>
              <a:rPr lang="es-US" sz="1400" noProof="0" dirty="0"/>
              <a:t>Algunas de las pastillas falsificadas más comunes están diseñadas para parecerse a opioides recetados, como la oxicodona, la hidrocodona (Vicodin) y el alprazolam (Xanax), así como a estimulantes como las anfetaminas como el Adderall.</a:t>
            </a:r>
          </a:p>
          <a:p>
            <a:r>
              <a:rPr lang="es-US" sz="1400" noProof="0" dirty="0"/>
              <a:t>Las pastillas recetadas falsificadas son muy fáciles de conseguir y a menudo se venden en las redes sociales y en plataformas de comercio electrónico, por lo que están al alcance de cualquiera que tenga un teléfono inteligente.</a:t>
            </a:r>
          </a:p>
        </p:txBody>
      </p:sp>
      <p:pic>
        <p:nvPicPr>
          <p:cNvPr id="5" name="Picture 4">
            <a:extLst>
              <a:ext uri="{FF2B5EF4-FFF2-40B4-BE49-F238E27FC236}">
                <a16:creationId xmlns:a16="http://schemas.microsoft.com/office/drawing/2014/main" id="{2572F9A7-A01C-F0AB-AF10-B717AC8AE03E}"/>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6911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ue OPCK Horizont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2.xml><?xml version="1.0" encoding="utf-8"?>
<a:theme xmlns:a="http://schemas.openxmlformats.org/drawingml/2006/main" name="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3.xml><?xml version="1.0" encoding="utf-8"?>
<a:theme xmlns:a="http://schemas.openxmlformats.org/drawingml/2006/main" name="Gray OPCK Vertic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5ef12a1-af58-44c4-b029-712fc0605570}" enabled="0" method="" siteId="{15ef12a1-af58-44c4-b029-712fc0605570}" removed="1"/>
</clbl:labelList>
</file>

<file path=docProps/app.xml><?xml version="1.0" encoding="utf-8"?>
<Properties xmlns="http://schemas.openxmlformats.org/officeDocument/2006/extended-properties" xmlns:vt="http://schemas.openxmlformats.org/officeDocument/2006/docPropsVTypes">
  <Template>DEACommunityOutreach2021__Vertical</Template>
  <TotalTime>944</TotalTime>
  <Words>6257</Words>
  <Application>Microsoft Office PowerPoint</Application>
  <PresentationFormat>Widescreen</PresentationFormat>
  <Paragraphs>427</Paragraphs>
  <Slides>31</Slides>
  <Notes>30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31</vt:i4>
      </vt:variant>
    </vt:vector>
  </HeadingPairs>
  <TitlesOfParts>
    <vt:vector size="44" baseType="lpstr">
      <vt:lpstr>Helvetica Neue</vt:lpstr>
      <vt:lpstr>Public Sans</vt:lpstr>
      <vt:lpstr>Public Sans Medium</vt:lpstr>
      <vt:lpstr>System Font Regular</vt:lpstr>
      <vt:lpstr>Aptos</vt:lpstr>
      <vt:lpstr>Arial</vt:lpstr>
      <vt:lpstr>Calibri</vt:lpstr>
      <vt:lpstr>Merriweather</vt:lpstr>
      <vt:lpstr>Wingdings</vt:lpstr>
      <vt:lpstr>Blue OPCK Horizontal</vt:lpstr>
      <vt:lpstr>Gray OPCK Horizontal</vt:lpstr>
      <vt:lpstr>Gray OPCK Vertical</vt:lpstr>
      <vt:lpstr>1_Gray OPCK Horizontal</vt:lpstr>
      <vt:lpstr>Una pastilla puede matar</vt:lpstr>
      <vt:lpstr>Una pastilla puede matar + Estados Unidos libre de fentanilo</vt:lpstr>
      <vt:lpstr>ESTADOS UNIDOS LIBRE DE FENTANILO ES …</vt:lpstr>
      <vt:lpstr>Datos sobre sobredosis de drogas</vt:lpstr>
      <vt:lpstr>En promedio, 189 personas mueren por sobredosis de drogas todos los días en los EE. UU.</vt:lpstr>
      <vt:lpstr>Muertes por sobredosis en el año anterior</vt:lpstr>
      <vt:lpstr>Las cantidades récord de fentanilo que la DEA incautó en 2025 son casi suficientes para matar a todos los estadounidenses.</vt:lpstr>
      <vt:lpstr>Dosis potencialmente letal de fentanilo </vt:lpstr>
      <vt:lpstr>Las pastillas falsificadas más comunes</vt:lpstr>
      <vt:lpstr>Oxicodona auténtica frente a falsificada (1 de 2)</vt:lpstr>
      <vt:lpstr>Oxicodona auténtica frente a falsificada (2 de 2)</vt:lpstr>
      <vt:lpstr>Xanax auténtico frente a falsificado (1 de 2)</vt:lpstr>
      <vt:lpstr>Xanax auténtico frente a falsificado (2 de 2)</vt:lpstr>
      <vt:lpstr>DOSIS LETALES DE FENTANILO ENCONTRADAS EN PASTILLAS FALSIFICADAS</vt:lpstr>
      <vt:lpstr>Fotos de drogas que se consumen de forma indebida</vt:lpstr>
      <vt:lpstr>Laboratorio de fentanilo de grado médico</vt:lpstr>
      <vt:lpstr>Laboratorio ilícito de fentanilo</vt:lpstr>
      <vt:lpstr>Los cárteles de Sinaloa y Jalisco son las organizaciones criminales principalmente responsables de la muerte de estadounidenses por el fentanilo</vt:lpstr>
      <vt:lpstr>CADENA DE SUMINISTRO MUNDIAL DE FENTANILO</vt:lpstr>
      <vt:lpstr>Amenaza adicional: Acceso (1 de 2)</vt:lpstr>
      <vt:lpstr>Amenaza adicional: Acceso (2 de 2)</vt:lpstr>
      <vt:lpstr>Necesitamos su ayuda</vt:lpstr>
      <vt:lpstr>Campaña de concientización</vt:lpstr>
      <vt:lpstr>Su voz puede salvar una vida</vt:lpstr>
      <vt:lpstr>Cómo se puede decir: Usar preguntas abiertas</vt:lpstr>
      <vt:lpstr>Cómo se puede decir: El “sándwich de Información” (1 de 2)</vt:lpstr>
      <vt:lpstr>Cómo se puede decir: El “sándwich de Información” (2 de 2)</vt:lpstr>
      <vt:lpstr>Su influencia puede salvar una vida</vt:lpstr>
      <vt:lpstr>Enlaces de “Una pastilla puede matar”</vt:lpstr>
      <vt:lpstr>ÚNASE A LA LUCHA</vt:lpstr>
      <vt:lpstr>¡Gracias!</vt:lpstr>
    </vt:vector>
  </TitlesOfParts>
  <Company>DEA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Pill Can Kill</dc:title>
  <dc:subject>One Pill Can Kill</dc:subject>
  <dc:creator>DEA</dc:creator>
  <cp:lastModifiedBy>WW 508 Team</cp:lastModifiedBy>
  <cp:revision>35</cp:revision>
  <dcterms:created xsi:type="dcterms:W3CDTF">2026-03-02T20:50:10Z</dcterms:created>
  <dcterms:modified xsi:type="dcterms:W3CDTF">2026-04-22T21:04:36Z</dcterms:modified>
</cp:coreProperties>
</file>